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62024660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97343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277304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8566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82479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81758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48260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93892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735053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7193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4278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646015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8231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a:off x="0" y="0"/>
            <a:ext cx="9144000" cy="5176499"/>
          </a:xfrm>
          <a:prstGeom prst="rect">
            <a:avLst/>
          </a:prstGeom>
          <a:gradFill>
            <a:gsLst>
              <a:gs pos="0">
                <a:srgbClr val="003171"/>
              </a:gs>
              <a:gs pos="100000">
                <a:srgbClr val="549FFF"/>
              </a:gs>
            </a:gsLst>
            <a:lin ang="7920000" scaled="0"/>
          </a:gradFill>
          <a:ln>
            <a:noFill/>
          </a:ln>
        </p:spPr>
        <p:txBody>
          <a:bodyPr lIns="91425" tIns="45700" rIns="91425" bIns="45700" anchor="ctr" anchorCtr="0">
            <a:noAutofit/>
          </a:bodyPr>
          <a:lstStyle/>
          <a:p>
            <a:pPr>
              <a:spcBef>
                <a:spcPts val="0"/>
              </a:spcBef>
              <a:buNone/>
            </a:pPr>
            <a:endParaRPr/>
          </a:p>
        </p:txBody>
      </p:sp>
      <p:sp>
        <p:nvSpPr>
          <p:cNvPr id="10" name="Shape 10"/>
          <p:cNvSpPr/>
          <p:nvPr/>
        </p:nvSpPr>
        <p:spPr>
          <a:xfrm flipH="1">
            <a:off x="-3832" y="12039"/>
            <a:ext cx="10925833" cy="5165065"/>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11" name="Shape 11"/>
          <p:cNvSpPr/>
          <p:nvPr/>
        </p:nvSpPr>
        <p:spPr>
          <a:xfrm flipH="1">
            <a:off x="14659" y="660"/>
            <a:ext cx="10500940" cy="5165065"/>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b" anchorCtr="0">
            <a:noAutofit/>
          </a:bodyPr>
          <a:lstStyle/>
          <a:p>
            <a:pPr>
              <a:spcBef>
                <a:spcPts val="0"/>
              </a:spcBef>
              <a:buNone/>
            </a:pPr>
            <a:endParaRPr/>
          </a:p>
        </p:txBody>
      </p:sp>
      <p:sp>
        <p:nvSpPr>
          <p:cNvPr id="12" name="Shape 12"/>
          <p:cNvSpPr/>
          <p:nvPr/>
        </p:nvSpPr>
        <p:spPr>
          <a:xfrm>
            <a:off x="-846666" y="-661"/>
            <a:ext cx="2167466" cy="5176308"/>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pPr>
              <a:spcBef>
                <a:spcPts val="0"/>
              </a:spcBef>
              <a:buNone/>
            </a:pPr>
            <a:endParaRPr/>
          </a:p>
        </p:txBody>
      </p:sp>
      <p:sp>
        <p:nvSpPr>
          <p:cNvPr id="13" name="Shape 13"/>
          <p:cNvSpPr/>
          <p:nvPr/>
        </p:nvSpPr>
        <p:spPr>
          <a:xfrm rot="10800000" flipH="1">
            <a:off x="-524933" y="131"/>
            <a:ext cx="1403434" cy="5176308"/>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pPr>
              <a:spcBef>
                <a:spcPts val="0"/>
              </a:spcBef>
              <a:buNone/>
            </a:pPr>
            <a:endParaRPr/>
          </a:p>
        </p:txBody>
      </p:sp>
      <p:sp>
        <p:nvSpPr>
          <p:cNvPr id="14" name="Shape 14"/>
          <p:cNvSpPr txBox="1">
            <a:spLocks noGrp="1"/>
          </p:cNvSpPr>
          <p:nvPr>
            <p:ph type="ctrTitle"/>
          </p:nvPr>
        </p:nvSpPr>
        <p:spPr>
          <a:xfrm>
            <a:off x="1082040" y="1242060"/>
            <a:ext cx="7050900" cy="1102500"/>
          </a:xfrm>
          <a:prstGeom prst="rect">
            <a:avLst/>
          </a:prstGeom>
        </p:spPr>
        <p:txBody>
          <a:bodyPr lIns="91425" tIns="91425" rIns="91425" bIns="91425" anchor="b" anchorCtr="0"/>
          <a:lstStyle>
            <a:lvl1pPr algn="r">
              <a:spcBef>
                <a:spcPts val="0"/>
              </a:spcBef>
              <a:buClr>
                <a:schemeClr val="lt1"/>
              </a:buClr>
              <a:buSzPct val="100000"/>
              <a:defRPr sz="4800">
                <a:solidFill>
                  <a:schemeClr val="lt1"/>
                </a:solidFill>
              </a:defRPr>
            </a:lvl1pPr>
            <a:lvl2pPr algn="r">
              <a:spcBef>
                <a:spcPts val="0"/>
              </a:spcBef>
              <a:buClr>
                <a:schemeClr val="lt1"/>
              </a:buClr>
              <a:buSzPct val="100000"/>
              <a:defRPr sz="4800">
                <a:solidFill>
                  <a:schemeClr val="lt1"/>
                </a:solidFill>
              </a:defRPr>
            </a:lvl2pPr>
            <a:lvl3pPr algn="r">
              <a:spcBef>
                <a:spcPts val="0"/>
              </a:spcBef>
              <a:buClr>
                <a:schemeClr val="lt1"/>
              </a:buClr>
              <a:buSzPct val="100000"/>
              <a:defRPr sz="4800">
                <a:solidFill>
                  <a:schemeClr val="lt1"/>
                </a:solidFill>
              </a:defRPr>
            </a:lvl3pPr>
            <a:lvl4pPr algn="r">
              <a:spcBef>
                <a:spcPts val="0"/>
              </a:spcBef>
              <a:buClr>
                <a:schemeClr val="lt1"/>
              </a:buClr>
              <a:buSzPct val="100000"/>
              <a:defRPr sz="4800">
                <a:solidFill>
                  <a:schemeClr val="lt1"/>
                </a:solidFill>
              </a:defRPr>
            </a:lvl4pPr>
            <a:lvl5pPr algn="r">
              <a:spcBef>
                <a:spcPts val="0"/>
              </a:spcBef>
              <a:buClr>
                <a:schemeClr val="lt1"/>
              </a:buClr>
              <a:buSzPct val="100000"/>
              <a:defRPr sz="4800">
                <a:solidFill>
                  <a:schemeClr val="lt1"/>
                </a:solidFill>
              </a:defRPr>
            </a:lvl5pPr>
            <a:lvl6pPr algn="r">
              <a:spcBef>
                <a:spcPts val="0"/>
              </a:spcBef>
              <a:buClr>
                <a:schemeClr val="lt1"/>
              </a:buClr>
              <a:buSzPct val="100000"/>
              <a:defRPr sz="4800">
                <a:solidFill>
                  <a:schemeClr val="lt1"/>
                </a:solidFill>
              </a:defRPr>
            </a:lvl6pPr>
            <a:lvl7pPr algn="r">
              <a:spcBef>
                <a:spcPts val="0"/>
              </a:spcBef>
              <a:buClr>
                <a:schemeClr val="lt1"/>
              </a:buClr>
              <a:buSzPct val="100000"/>
              <a:defRPr sz="4800">
                <a:solidFill>
                  <a:schemeClr val="lt1"/>
                </a:solidFill>
              </a:defRPr>
            </a:lvl7pPr>
            <a:lvl8pPr algn="r">
              <a:spcBef>
                <a:spcPts val="0"/>
              </a:spcBef>
              <a:buClr>
                <a:schemeClr val="lt1"/>
              </a:buClr>
              <a:buSzPct val="100000"/>
              <a:defRPr sz="4800">
                <a:solidFill>
                  <a:schemeClr val="lt1"/>
                </a:solidFill>
              </a:defRPr>
            </a:lvl8pPr>
            <a:lvl9pPr algn="r">
              <a:spcBef>
                <a:spcPts val="0"/>
              </a:spcBef>
              <a:buClr>
                <a:schemeClr val="lt1"/>
              </a:buClr>
              <a:buSzPct val="100000"/>
              <a:defRPr sz="4800">
                <a:solidFill>
                  <a:schemeClr val="lt1"/>
                </a:solidFill>
              </a:defRPr>
            </a:lvl9pPr>
          </a:lstStyle>
          <a:p>
            <a:endParaRPr/>
          </a:p>
        </p:txBody>
      </p:sp>
      <p:sp>
        <p:nvSpPr>
          <p:cNvPr id="15" name="Shape 15"/>
          <p:cNvSpPr txBox="1">
            <a:spLocks noGrp="1"/>
          </p:cNvSpPr>
          <p:nvPr>
            <p:ph type="subTitle" idx="1"/>
          </p:nvPr>
        </p:nvSpPr>
        <p:spPr>
          <a:xfrm>
            <a:off x="1082040" y="2423159"/>
            <a:ext cx="7035899" cy="694199"/>
          </a:xfrm>
          <a:prstGeom prst="rect">
            <a:avLst/>
          </a:prstGeom>
        </p:spPr>
        <p:txBody>
          <a:bodyPr lIns="91425" tIns="91425" rIns="91425" bIns="91425" anchor="t" anchorCtr="0"/>
          <a:lstStyle>
            <a:lvl1pPr algn="r">
              <a:spcBef>
                <a:spcPts val="0"/>
              </a:spcBef>
              <a:buClr>
                <a:schemeClr val="lt1"/>
              </a:buClr>
              <a:buSzPct val="100000"/>
              <a:buNone/>
              <a:defRPr sz="2400">
                <a:solidFill>
                  <a:schemeClr val="lt1"/>
                </a:solidFill>
              </a:defRPr>
            </a:lvl1pPr>
            <a:lvl2pPr algn="r">
              <a:spcBef>
                <a:spcPts val="0"/>
              </a:spcBef>
              <a:buClr>
                <a:schemeClr val="lt1"/>
              </a:buClr>
              <a:buSzPct val="100000"/>
              <a:buNone/>
              <a:defRPr sz="2400">
                <a:solidFill>
                  <a:schemeClr val="lt1"/>
                </a:solidFill>
              </a:defRPr>
            </a:lvl2pPr>
            <a:lvl3pPr algn="r">
              <a:spcBef>
                <a:spcPts val="0"/>
              </a:spcBef>
              <a:buClr>
                <a:schemeClr val="lt1"/>
              </a:buClr>
              <a:buNone/>
              <a:defRPr>
                <a:solidFill>
                  <a:schemeClr val="lt1"/>
                </a:solidFill>
              </a:defRPr>
            </a:lvl3pPr>
            <a:lvl4pPr algn="r">
              <a:spcBef>
                <a:spcPts val="0"/>
              </a:spcBef>
              <a:buClr>
                <a:schemeClr val="lt1"/>
              </a:buClr>
              <a:buSzPct val="100000"/>
              <a:buNone/>
              <a:defRPr sz="2400">
                <a:solidFill>
                  <a:schemeClr val="lt1"/>
                </a:solidFill>
              </a:defRPr>
            </a:lvl4pPr>
            <a:lvl5pPr algn="r">
              <a:spcBef>
                <a:spcPts val="0"/>
              </a:spcBef>
              <a:buClr>
                <a:schemeClr val="lt1"/>
              </a:buClr>
              <a:buSzPct val="100000"/>
              <a:buNone/>
              <a:defRPr sz="2400">
                <a:solidFill>
                  <a:schemeClr val="lt1"/>
                </a:solidFill>
              </a:defRPr>
            </a:lvl5pPr>
            <a:lvl6pPr algn="r">
              <a:spcBef>
                <a:spcPts val="0"/>
              </a:spcBef>
              <a:buClr>
                <a:schemeClr val="lt1"/>
              </a:buClr>
              <a:buSzPct val="100000"/>
              <a:buNone/>
              <a:defRPr sz="2400">
                <a:solidFill>
                  <a:schemeClr val="lt1"/>
                </a:solidFill>
              </a:defRPr>
            </a:lvl6pPr>
            <a:lvl7pPr algn="r">
              <a:spcBef>
                <a:spcPts val="0"/>
              </a:spcBef>
              <a:buClr>
                <a:schemeClr val="lt1"/>
              </a:buClr>
              <a:buSzPct val="100000"/>
              <a:buNone/>
              <a:defRPr sz="2400">
                <a:solidFill>
                  <a:schemeClr val="lt1"/>
                </a:solidFill>
              </a:defRPr>
            </a:lvl7pPr>
            <a:lvl8pPr algn="r">
              <a:spcBef>
                <a:spcPts val="0"/>
              </a:spcBef>
              <a:buClr>
                <a:schemeClr val="lt1"/>
              </a:buClr>
              <a:buSzPct val="100000"/>
              <a:buNone/>
              <a:defRPr sz="2400">
                <a:solidFill>
                  <a:schemeClr val="lt1"/>
                </a:solidFill>
              </a:defRPr>
            </a:lvl8pPr>
            <a:lvl9pPr algn="r">
              <a:spcBef>
                <a:spcPts val="0"/>
              </a:spcBef>
              <a:buClr>
                <a:schemeClr val="lt1"/>
              </a:buClr>
              <a:buSzPct val="100000"/>
              <a:buNone/>
              <a:defRPr sz="2400">
                <a:solidFill>
                  <a:schemeClr val="lt1"/>
                </a:solidFill>
              </a:defRPr>
            </a:lvl9pPr>
          </a:lstStyle>
          <a:p>
            <a:endParaRPr/>
          </a:p>
        </p:txBody>
      </p:sp>
      <p:sp>
        <p:nvSpPr>
          <p:cNvPr id="16" name="Shape 1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p:nvPr/>
        </p:nvSpPr>
        <p:spPr>
          <a:xfrm rot="10800000" flipH="1">
            <a:off x="-348182" y="-16424"/>
            <a:ext cx="1723519" cy="5159924"/>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19" name="Shape 19"/>
          <p:cNvSpPr txBox="1">
            <a:spLocks noGrp="1"/>
          </p:cNvSpPr>
          <p:nvPr>
            <p:ph type="body" idx="1"/>
          </p:nvPr>
        </p:nvSpPr>
        <p:spPr>
          <a:xfrm>
            <a:off x="457200" y="1244242"/>
            <a:ext cx="8229600"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p:nvPr/>
        </p:nvSpPr>
        <p:spPr>
          <a:xfrm rot="10800000" flipH="1">
            <a:off x="-1118653" y="774"/>
            <a:ext cx="3100650" cy="5142725"/>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1" name="Shape 21"/>
          <p:cNvSpPr/>
          <p:nvPr/>
        </p:nvSpPr>
        <p:spPr>
          <a:xfrm rot="10800000">
            <a:off x="8088846" y="-9550"/>
            <a:ext cx="1100667" cy="5153050"/>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22" name="Shape 22"/>
          <p:cNvSpPr txBox="1">
            <a:spLocks noGrp="1"/>
          </p:cNvSpPr>
          <p:nvPr>
            <p:ph type="title"/>
          </p:nvPr>
        </p:nvSpPr>
        <p:spPr>
          <a:xfrm>
            <a:off x="457200" y="205978"/>
            <a:ext cx="8229600" cy="994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p:nvPr/>
        </p:nvSpPr>
        <p:spPr>
          <a:xfrm rot="10800000" flipH="1">
            <a:off x="-348182" y="-16424"/>
            <a:ext cx="1723519" cy="5159924"/>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6" name="Shape 26"/>
          <p:cNvSpPr/>
          <p:nvPr/>
        </p:nvSpPr>
        <p:spPr>
          <a:xfrm rot="10800000" flipH="1">
            <a:off x="-1118653" y="774"/>
            <a:ext cx="3100650" cy="5142725"/>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7" name="Shape 27"/>
          <p:cNvSpPr/>
          <p:nvPr/>
        </p:nvSpPr>
        <p:spPr>
          <a:xfrm rot="10800000">
            <a:off x="8088846" y="-9550"/>
            <a:ext cx="1100667" cy="5153050"/>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28" name="Shape 28"/>
          <p:cNvSpPr txBox="1">
            <a:spLocks noGrp="1"/>
          </p:cNvSpPr>
          <p:nvPr>
            <p:ph type="title"/>
          </p:nvPr>
        </p:nvSpPr>
        <p:spPr>
          <a:xfrm>
            <a:off x="457200" y="205978"/>
            <a:ext cx="8229600" cy="994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9" name="Shape 29"/>
          <p:cNvSpPr txBox="1">
            <a:spLocks noGrp="1"/>
          </p:cNvSpPr>
          <p:nvPr>
            <p:ph type="body" idx="1"/>
          </p:nvPr>
        </p:nvSpPr>
        <p:spPr>
          <a:xfrm>
            <a:off x="457200" y="1244242"/>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30" name="Shape 30"/>
          <p:cNvSpPr txBox="1">
            <a:spLocks noGrp="1"/>
          </p:cNvSpPr>
          <p:nvPr>
            <p:ph type="body" idx="2"/>
          </p:nvPr>
        </p:nvSpPr>
        <p:spPr>
          <a:xfrm>
            <a:off x="4648200" y="1244242"/>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31" name="Shape 3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2"/>
        <p:cNvGrpSpPr/>
        <p:nvPr/>
      </p:nvGrpSpPr>
      <p:grpSpPr>
        <a:xfrm>
          <a:off x="0" y="0"/>
          <a:ext cx="0" cy="0"/>
          <a:chOff x="0" y="0"/>
          <a:chExt cx="0" cy="0"/>
        </a:xfrm>
      </p:grpSpPr>
      <p:sp>
        <p:nvSpPr>
          <p:cNvPr id="33" name="Shape 33"/>
          <p:cNvSpPr/>
          <p:nvPr/>
        </p:nvSpPr>
        <p:spPr>
          <a:xfrm rot="10800000" flipH="1">
            <a:off x="-348182" y="-16424"/>
            <a:ext cx="1723519" cy="5159924"/>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4" name="Shape 34"/>
          <p:cNvSpPr/>
          <p:nvPr/>
        </p:nvSpPr>
        <p:spPr>
          <a:xfrm rot="10800000" flipH="1">
            <a:off x="-1118653" y="774"/>
            <a:ext cx="3100650" cy="5142725"/>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5" name="Shape 35"/>
          <p:cNvSpPr/>
          <p:nvPr/>
        </p:nvSpPr>
        <p:spPr>
          <a:xfrm rot="10800000">
            <a:off x="8088846" y="-9550"/>
            <a:ext cx="1100667" cy="5153050"/>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36" name="Shape 36"/>
          <p:cNvSpPr txBox="1">
            <a:spLocks noGrp="1"/>
          </p:cNvSpPr>
          <p:nvPr>
            <p:ph type="title"/>
          </p:nvPr>
        </p:nvSpPr>
        <p:spPr>
          <a:xfrm>
            <a:off x="457200" y="205978"/>
            <a:ext cx="8229600" cy="994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7" name="Shape 37"/>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8"/>
        <p:cNvGrpSpPr/>
        <p:nvPr/>
      </p:nvGrpSpPr>
      <p:grpSpPr>
        <a:xfrm>
          <a:off x="0" y="0"/>
          <a:ext cx="0" cy="0"/>
          <a:chOff x="0" y="0"/>
          <a:chExt cx="0" cy="0"/>
        </a:xfrm>
      </p:grpSpPr>
      <p:grpSp>
        <p:nvGrpSpPr>
          <p:cNvPr id="39" name="Shape 39"/>
          <p:cNvGrpSpPr/>
          <p:nvPr/>
        </p:nvGrpSpPr>
        <p:grpSpPr>
          <a:xfrm>
            <a:off x="-6264" y="3700039"/>
            <a:ext cx="9150267" cy="2325488"/>
            <a:chOff x="-6264" y="4933386"/>
            <a:chExt cx="9150267" cy="3100650"/>
          </a:xfrm>
        </p:grpSpPr>
        <p:sp>
          <p:nvSpPr>
            <p:cNvPr id="40" name="Shape 40"/>
            <p:cNvSpPr/>
            <p:nvPr/>
          </p:nvSpPr>
          <p:spPr>
            <a:xfrm>
              <a:off x="-7" y="5537200"/>
              <a:ext cx="9144008" cy="1574769"/>
            </a:xfrm>
            <a:custGeom>
              <a:avLst/>
              <a:gdLst/>
              <a:ahLst/>
              <a:cxnLst/>
              <a:rect l="0" t="0" r="0" b="0"/>
              <a:pathLst>
                <a:path w="9144009" h="1257301" extrusionOk="0">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l="50000" t="50000" r="50000" b="50000"/>
              </a:path>
              <a:tileRect/>
            </a:gradFill>
            <a:ln>
              <a:noFill/>
            </a:ln>
          </p:spPr>
          <p:txBody>
            <a:bodyPr lIns="91425" tIns="45700" rIns="91425" bIns="45700" anchor="ctr" anchorCtr="0">
              <a:noAutofit/>
            </a:bodyPr>
            <a:lstStyle/>
            <a:p>
              <a:pPr>
                <a:spcBef>
                  <a:spcPts val="0"/>
                </a:spcBef>
                <a:buNone/>
              </a:pPr>
              <a:endParaRPr/>
            </a:p>
          </p:txBody>
        </p:sp>
        <p:sp>
          <p:nvSpPr>
            <p:cNvPr id="41" name="Shape 41"/>
            <p:cNvSpPr/>
            <p:nvPr/>
          </p:nvSpPr>
          <p:spPr>
            <a:xfrm rot="5400000" flipH="1">
              <a:off x="3018543" y="1908578"/>
              <a:ext cx="3100650" cy="9150266"/>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42" name="Shape 42"/>
            <p:cNvSpPr/>
            <p:nvPr/>
          </p:nvSpPr>
          <p:spPr>
            <a:xfrm>
              <a:off x="-7" y="5740400"/>
              <a:ext cx="9144010" cy="1574769"/>
            </a:xfrm>
            <a:custGeom>
              <a:avLst/>
              <a:gdLst/>
              <a:ahLst/>
              <a:cxnLst/>
              <a:rect l="0" t="0" r="0" b="0"/>
              <a:pathLst>
                <a:path w="9144011" h="1257301" extrusionOk="0">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l="50000" t="50000" r="50000" b="50000"/>
              </a:path>
              <a:tileRect/>
            </a:gradFill>
            <a:ln>
              <a:noFill/>
            </a:ln>
          </p:spPr>
          <p:txBody>
            <a:bodyPr lIns="91425" tIns="45700" rIns="91425" bIns="45700" anchor="ctr" anchorCtr="0">
              <a:noAutofit/>
            </a:bodyPr>
            <a:lstStyle/>
            <a:p>
              <a:pPr>
                <a:spcBef>
                  <a:spcPts val="0"/>
                </a:spcBef>
                <a:buNone/>
              </a:pPr>
              <a:endParaRPr/>
            </a:p>
          </p:txBody>
        </p:sp>
      </p:grpSp>
      <p:sp>
        <p:nvSpPr>
          <p:cNvPr id="43" name="Shape 43"/>
          <p:cNvSpPr txBox="1">
            <a:spLocks noGrp="1"/>
          </p:cNvSpPr>
          <p:nvPr>
            <p:ph type="body" idx="1"/>
          </p:nvPr>
        </p:nvSpPr>
        <p:spPr>
          <a:xfrm>
            <a:off x="1792288" y="4025503"/>
            <a:ext cx="5486399" cy="603599"/>
          </a:xfrm>
          <a:prstGeom prst="rect">
            <a:avLst/>
          </a:prstGeom>
        </p:spPr>
        <p:txBody>
          <a:bodyPr lIns="91425" tIns="91425" rIns="91425" bIns="91425" anchor="ctr" anchorCtr="0"/>
          <a:lstStyle>
            <a:lvl1pPr algn="ctr">
              <a:spcBef>
                <a:spcPts val="0"/>
              </a:spcBef>
              <a:buSzPct val="100000"/>
              <a:buNone/>
              <a:defRPr sz="2400"/>
            </a:lvl1pPr>
          </a:lstStyle>
          <a:p>
            <a:endParaRPr/>
          </a:p>
        </p:txBody>
      </p:sp>
      <p:sp>
        <p:nvSpPr>
          <p:cNvPr id="44" name="Shape 4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5"/>
        <p:cNvGrpSpPr/>
        <p:nvPr/>
      </p:nvGrpSpPr>
      <p:grpSpPr>
        <a:xfrm>
          <a:off x="0" y="0"/>
          <a:ext cx="0" cy="0"/>
          <a:chOff x="0" y="0"/>
          <a:chExt cx="0" cy="0"/>
        </a:xfrm>
      </p:grpSpPr>
      <p:sp>
        <p:nvSpPr>
          <p:cNvPr id="46" name="Shape 4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2"/>
            </a:gs>
            <a:gs pos="100000">
              <a:schemeClr val="accent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994200"/>
          </a:xfrm>
          <a:prstGeom prst="rect">
            <a:avLst/>
          </a:prstGeom>
          <a:noFill/>
          <a:ln>
            <a:noFill/>
          </a:ln>
        </p:spPr>
        <p:txBody>
          <a:bodyPr lIns="91425" tIns="91425" rIns="91425" bIns="91425" anchor="b" anchorCtr="0"/>
          <a:lstStyle>
            <a:lvl1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1pPr>
            <a:lvl2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2pPr>
            <a:lvl3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3pPr>
            <a:lvl4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4pPr>
            <a:lvl5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5pPr>
            <a:lvl6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6pPr>
            <a:lvl7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7pPr>
            <a:lvl8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8pPr>
            <a:lvl9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295400"/>
            <a:ext cx="8229600" cy="3394500"/>
          </a:xfrm>
          <a:prstGeom prst="rect">
            <a:avLst/>
          </a:prstGeom>
          <a:noFill/>
          <a:ln>
            <a:noFill/>
          </a:ln>
        </p:spPr>
        <p:txBody>
          <a:bodyPr lIns="91425" tIns="91425" rIns="91425" bIns="91425" anchor="t" anchorCtr="0"/>
          <a:lstStyle>
            <a:lvl1pPr>
              <a:spcBef>
                <a:spcPts val="0"/>
              </a:spcBef>
              <a:buClr>
                <a:schemeClr val="dk2"/>
              </a:buClr>
              <a:buSzPct val="100000"/>
              <a:buFont typeface="Trebuchet MS"/>
              <a:defRPr sz="3200">
                <a:solidFill>
                  <a:schemeClr val="dk2"/>
                </a:solidFill>
                <a:latin typeface="Trebuchet MS"/>
                <a:ea typeface="Trebuchet MS"/>
                <a:cs typeface="Trebuchet MS"/>
                <a:sym typeface="Trebuchet MS"/>
              </a:defRPr>
            </a:lvl1pPr>
            <a:lvl2pPr>
              <a:spcBef>
                <a:spcPts val="560"/>
              </a:spcBef>
              <a:buClr>
                <a:schemeClr val="dk2"/>
              </a:buClr>
              <a:buSzPct val="100000"/>
              <a:buFont typeface="Trebuchet MS"/>
              <a:defRPr sz="28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4pPr>
            <a:lvl5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5pPr>
            <a:lvl6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6pPr>
            <a:lvl7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7pPr>
            <a:lvl8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8pPr>
            <a:lvl9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lt2"/>
                </a:solidFill>
                <a:latin typeface="Trebuchet MS"/>
                <a:ea typeface="Trebuchet MS"/>
                <a:cs typeface="Trebuchet MS"/>
                <a:sym typeface="Trebuchet MS"/>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ctrTitle"/>
          </p:nvPr>
        </p:nvSpPr>
        <p:spPr>
          <a:xfrm>
            <a:off x="685800" y="830225"/>
            <a:ext cx="7772400" cy="1913100"/>
          </a:xfrm>
          <a:prstGeom prst="rect">
            <a:avLst/>
          </a:prstGeom>
        </p:spPr>
        <p:txBody>
          <a:bodyPr lIns="91425" tIns="91425" rIns="91425" bIns="91425" anchor="b" anchorCtr="0">
            <a:noAutofit/>
          </a:bodyPr>
          <a:lstStyle/>
          <a:p>
            <a:pPr algn="ctr">
              <a:spcBef>
                <a:spcPts val="0"/>
              </a:spcBef>
              <a:buNone/>
            </a:pPr>
            <a:r>
              <a:rPr lang="en" sz="6600" dirty="0">
                <a:latin typeface="Kristen ITC" panose="03050502040202030202" pitchFamily="66" charset="0"/>
                <a:ea typeface="Gulim" panose="020B0600000101010101" pitchFamily="34" charset="-127"/>
                <a:cs typeface="MV Boli" panose="02000500030200090000" pitchFamily="2" charset="0"/>
                <a:sym typeface="Coming Soon"/>
              </a:rPr>
              <a:t>Rockin’ round the Clock</a:t>
            </a:r>
          </a:p>
        </p:txBody>
      </p:sp>
      <p:sp>
        <p:nvSpPr>
          <p:cNvPr id="49" name="Shape 49"/>
          <p:cNvSpPr txBox="1">
            <a:spLocks noGrp="1"/>
          </p:cNvSpPr>
          <p:nvPr>
            <p:ph type="subTitle" idx="1"/>
          </p:nvPr>
        </p:nvSpPr>
        <p:spPr>
          <a:xfrm>
            <a:off x="1054040" y="2743334"/>
            <a:ext cx="7035899" cy="1239119"/>
          </a:xfrm>
          <a:prstGeom prst="rect">
            <a:avLst/>
          </a:prstGeom>
        </p:spPr>
        <p:txBody>
          <a:bodyPr lIns="91425" tIns="91425" rIns="91425" bIns="91425" anchor="t" anchorCtr="0">
            <a:noAutofit/>
          </a:bodyPr>
          <a:lstStyle/>
          <a:p>
            <a:pPr algn="ctr" rtl="0">
              <a:spcBef>
                <a:spcPts val="0"/>
              </a:spcBef>
              <a:buNone/>
            </a:pPr>
            <a:r>
              <a:rPr lang="en" sz="2800" dirty="0">
                <a:latin typeface="Kristen ITC" panose="03050502040202030202" pitchFamily="66" charset="0"/>
                <a:ea typeface="Coming Soon"/>
                <a:cs typeface="Coming Soon"/>
                <a:sym typeface="Coming Soon"/>
              </a:rPr>
              <a:t>By Marissa Segreto, Sara Popow,</a:t>
            </a:r>
          </a:p>
          <a:p>
            <a:pPr algn="ctr">
              <a:spcBef>
                <a:spcPts val="0"/>
              </a:spcBef>
              <a:buNone/>
            </a:pPr>
            <a:r>
              <a:rPr lang="en" sz="2800" dirty="0">
                <a:latin typeface="Kristen ITC" panose="03050502040202030202" pitchFamily="66" charset="0"/>
                <a:ea typeface="Coming Soon"/>
                <a:cs typeface="Coming Soon"/>
                <a:sym typeface="Coming Soon"/>
              </a:rPr>
              <a:t>Merilee Robinson</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2000"/>
                                        <p:tgtEl>
                                          <p:spTgt spid="48"/>
                                        </p:tgtEl>
                                      </p:cBhvr>
                                    </p:animEffect>
                                    <p:anim calcmode="lin" valueType="num">
                                      <p:cBhvr>
                                        <p:cTn id="8" dur="2000" fill="hold"/>
                                        <p:tgtEl>
                                          <p:spTgt spid="48"/>
                                        </p:tgtEl>
                                        <p:attrNameLst>
                                          <p:attrName>ppt_w</p:attrName>
                                        </p:attrNameLst>
                                      </p:cBhvr>
                                      <p:tavLst>
                                        <p:tav tm="0" fmla="#ppt_w*sin(2.5*pi*$)">
                                          <p:val>
                                            <p:fltVal val="0"/>
                                          </p:val>
                                        </p:tav>
                                        <p:tav tm="100000">
                                          <p:val>
                                            <p:fltVal val="1"/>
                                          </p:val>
                                        </p:tav>
                                      </p:tavLst>
                                    </p:anim>
                                    <p:anim calcmode="lin" valueType="num">
                                      <p:cBhvr>
                                        <p:cTn id="9" dur="2000" fill="hold"/>
                                        <p:tgtEl>
                                          <p:spTgt spid="48"/>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2" presetClass="entr" presetSubtype="4" fill="hold" grpId="0" nodeType="afterEffect">
                                  <p:stCondLst>
                                    <p:cond delay="0"/>
                                  </p:stCondLst>
                                  <p:childTnLst>
                                    <p:set>
                                      <p:cBhvr>
                                        <p:cTn id="12" dur="1" fill="hold">
                                          <p:stCondLst>
                                            <p:cond delay="0"/>
                                          </p:stCondLst>
                                        </p:cTn>
                                        <p:tgtEl>
                                          <p:spTgt spid="49">
                                            <p:txEl>
                                              <p:pRg st="0" end="0"/>
                                            </p:txEl>
                                          </p:spTgt>
                                        </p:tgtEl>
                                        <p:attrNameLst>
                                          <p:attrName>style.visibility</p:attrName>
                                        </p:attrNameLst>
                                      </p:cBhvr>
                                      <p:to>
                                        <p:strVal val="visible"/>
                                      </p:to>
                                    </p:set>
                                    <p:anim calcmode="lin" valueType="num">
                                      <p:cBhvr additive="base">
                                        <p:cTn id="13" dur="500" fill="hold"/>
                                        <p:tgtEl>
                                          <p:spTgt spid="4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2500"/>
                            </p:stCondLst>
                            <p:childTnLst>
                              <p:par>
                                <p:cTn id="16" presetID="2" presetClass="entr" presetSubtype="4" fill="hold" grpId="0" nodeType="afterEffect">
                                  <p:stCondLst>
                                    <p:cond delay="0"/>
                                  </p:stCondLst>
                                  <p:childTnLst>
                                    <p:set>
                                      <p:cBhvr>
                                        <p:cTn id="17" dur="1" fill="hold">
                                          <p:stCondLst>
                                            <p:cond delay="0"/>
                                          </p:stCondLst>
                                        </p:cTn>
                                        <p:tgtEl>
                                          <p:spTgt spid="49">
                                            <p:txEl>
                                              <p:pRg st="1" end="1"/>
                                            </p:txEl>
                                          </p:spTgt>
                                        </p:tgtEl>
                                        <p:attrNameLst>
                                          <p:attrName>style.visibility</p:attrName>
                                        </p:attrNameLst>
                                      </p:cBhvr>
                                      <p:to>
                                        <p:strVal val="visible"/>
                                      </p:to>
                                    </p:set>
                                    <p:anim calcmode="lin" valueType="num">
                                      <p:cBhvr additive="base">
                                        <p:cTn id="18" dur="500" fill="hold"/>
                                        <p:tgtEl>
                                          <p:spTgt spid="4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05978"/>
            <a:ext cx="8229600" cy="994200"/>
          </a:xfrm>
          <a:prstGeom prst="rect">
            <a:avLst/>
          </a:prstGeom>
        </p:spPr>
        <p:txBody>
          <a:bodyPr lIns="91425" tIns="91425" rIns="91425" bIns="91425" anchor="b" anchorCtr="0">
            <a:noAutofit/>
          </a:bodyPr>
          <a:lstStyle/>
          <a:p>
            <a:pPr lvl="0" algn="ctr" rtl="0">
              <a:spcBef>
                <a:spcPts val="0"/>
              </a:spcBef>
              <a:buNone/>
            </a:pPr>
            <a:r>
              <a:rPr lang="en" sz="4800" dirty="0">
                <a:latin typeface="Kristen ITC" panose="03050502040202030202" pitchFamily="66" charset="0"/>
                <a:ea typeface="Coming Soon"/>
                <a:cs typeface="Coming Soon"/>
                <a:sym typeface="Coming Soon"/>
              </a:rPr>
              <a:t>Hint Three- hour hand</a:t>
            </a:r>
          </a:p>
        </p:txBody>
      </p:sp>
      <p:sp>
        <p:nvSpPr>
          <p:cNvPr id="102" name="Shape 102"/>
          <p:cNvSpPr txBox="1">
            <a:spLocks noGrp="1"/>
          </p:cNvSpPr>
          <p:nvPr>
            <p:ph type="body" idx="1"/>
          </p:nvPr>
        </p:nvSpPr>
        <p:spPr>
          <a:xfrm>
            <a:off x="278000" y="1018550"/>
            <a:ext cx="8408700" cy="1244999"/>
          </a:xfrm>
          <a:prstGeom prst="rect">
            <a:avLst/>
          </a:prstGeom>
        </p:spPr>
        <p:txBody>
          <a:bodyPr lIns="91425" tIns="91425" rIns="91425" bIns="91425" anchor="t" anchorCtr="0">
            <a:noAutofit/>
          </a:bodyPr>
          <a:lstStyle/>
          <a:p>
            <a:pPr lvl="0" algn="ctr" rtl="0">
              <a:spcBef>
                <a:spcPts val="0"/>
              </a:spcBef>
              <a:buNone/>
            </a:pPr>
            <a:r>
              <a:rPr lang="en" dirty="0">
                <a:latin typeface="Kristen ITC" panose="03050502040202030202" pitchFamily="66" charset="0"/>
                <a:ea typeface="Coming Soon"/>
                <a:cs typeface="Coming Soon"/>
                <a:sym typeface="Coming Soon"/>
              </a:rPr>
              <a:t>* 12 to 3 am, 3 to 6 am, 6 to 9 am, 9 to 12 am represent 90 degree angles.</a:t>
            </a:r>
          </a:p>
        </p:txBody>
      </p:sp>
      <p:sp>
        <p:nvSpPr>
          <p:cNvPr id="103" name="Shape 103"/>
          <p:cNvSpPr txBox="1"/>
          <p:nvPr/>
        </p:nvSpPr>
        <p:spPr>
          <a:xfrm>
            <a:off x="278000" y="2339100"/>
            <a:ext cx="8479800" cy="2515799"/>
          </a:xfrm>
          <a:prstGeom prst="rect">
            <a:avLst/>
          </a:prstGeom>
          <a:noFill/>
          <a:ln>
            <a:noFill/>
          </a:ln>
        </p:spPr>
        <p:txBody>
          <a:bodyPr lIns="91425" tIns="91425" rIns="91425" bIns="91425" anchor="t" anchorCtr="0">
            <a:noAutofit/>
          </a:bodyPr>
          <a:lstStyle/>
          <a:p>
            <a:pPr lvl="0" algn="l" rtl="0">
              <a:spcBef>
                <a:spcPts val="0"/>
              </a:spcBef>
              <a:buNone/>
            </a:pPr>
            <a:r>
              <a:rPr lang="en" sz="1800" dirty="0">
                <a:latin typeface="Kristen ITC" panose="03050502040202030202" pitchFamily="66" charset="0"/>
                <a:ea typeface="Coming Soon"/>
                <a:cs typeface="Coming Soon"/>
                <a:sym typeface="Coming Soon"/>
              </a:rPr>
              <a:t>Since,  16/60 multiplied by 1/12 multiplied by 360 degrees = 8 degrees</a:t>
            </a:r>
          </a:p>
          <a:p>
            <a:pPr algn="l" rtl="0">
              <a:spcBef>
                <a:spcPts val="0"/>
              </a:spcBef>
              <a:buNone/>
            </a:pPr>
            <a:r>
              <a:rPr lang="en" sz="1800" dirty="0">
                <a:latin typeface="Kristen ITC" panose="03050502040202030202" pitchFamily="66" charset="0"/>
                <a:ea typeface="Coming Soon"/>
                <a:cs typeface="Coming Soon"/>
                <a:sym typeface="Coming Soon"/>
              </a:rPr>
              <a:t>Therefore, our hour hand is 8 degrees past 8 o’clock..</a:t>
            </a:r>
          </a:p>
          <a:p>
            <a:pPr algn="l" rtl="0">
              <a:spcBef>
                <a:spcPts val="0"/>
              </a:spcBef>
              <a:buNone/>
            </a:pPr>
            <a:endParaRPr sz="1800" dirty="0">
              <a:latin typeface="Kristen ITC" panose="03050502040202030202" pitchFamily="66" charset="0"/>
              <a:ea typeface="Coming Soon"/>
              <a:cs typeface="Coming Soon"/>
              <a:sym typeface="Coming Soon"/>
            </a:endParaRPr>
          </a:p>
          <a:p>
            <a:pPr algn="l" rtl="0">
              <a:spcBef>
                <a:spcPts val="0"/>
              </a:spcBef>
              <a:buNone/>
            </a:pPr>
            <a:r>
              <a:rPr lang="en" sz="1800" dirty="0">
                <a:latin typeface="Kristen ITC" panose="03050502040202030202" pitchFamily="66" charset="0"/>
                <a:ea typeface="Coming Soon"/>
                <a:cs typeface="Coming Soon"/>
                <a:sym typeface="Coming Soon"/>
              </a:rPr>
              <a:t>6 o’clock to 9 o’clock forms a right angle. 6 to 7, 7 to 8, and 8 to 9 would be an equal 30 degrees. </a:t>
            </a:r>
          </a:p>
          <a:p>
            <a:pPr algn="l" rtl="0">
              <a:spcBef>
                <a:spcPts val="0"/>
              </a:spcBef>
              <a:buNone/>
            </a:pPr>
            <a:endParaRPr sz="1800" dirty="0">
              <a:latin typeface="Kristen ITC" panose="03050502040202030202" pitchFamily="66" charset="0"/>
              <a:ea typeface="Coming Soon"/>
              <a:cs typeface="Coming Soon"/>
              <a:sym typeface="Coming Soon"/>
            </a:endParaRPr>
          </a:p>
          <a:p>
            <a:pPr algn="l" rtl="0">
              <a:spcBef>
                <a:spcPts val="0"/>
              </a:spcBef>
              <a:buNone/>
            </a:pPr>
            <a:r>
              <a:rPr lang="en" sz="1800" dirty="0">
                <a:latin typeface="Kristen ITC" panose="03050502040202030202" pitchFamily="66" charset="0"/>
                <a:ea typeface="Coming Soon"/>
                <a:cs typeface="Coming Soon"/>
                <a:sym typeface="Coming Soon"/>
              </a:rPr>
              <a:t>If before the hour hand to 8 o’clock is 8 degrees, then after the hour hand to 9 o’clock is </a:t>
            </a:r>
            <a:r>
              <a:rPr lang="en" sz="1800" b="1" dirty="0">
                <a:latin typeface="Kristen ITC" panose="03050502040202030202" pitchFamily="66" charset="0"/>
                <a:ea typeface="Coming Soon"/>
                <a:cs typeface="Coming Soon"/>
                <a:sym typeface="Coming Soon"/>
              </a:rPr>
              <a:t>22 degrees</a:t>
            </a:r>
            <a:r>
              <a:rPr lang="en" sz="1800" dirty="0">
                <a:latin typeface="Kristen ITC" panose="03050502040202030202" pitchFamily="66" charset="0"/>
                <a:ea typeface="Coming Soon"/>
                <a:cs typeface="Coming Soon"/>
                <a:sym typeface="Coming Soon"/>
              </a:rPr>
              <a:t>.</a:t>
            </a:r>
          </a:p>
          <a:p>
            <a:pPr algn="l" rtl="0">
              <a:spcBef>
                <a:spcPts val="0"/>
              </a:spcBef>
              <a:buNone/>
            </a:pPr>
            <a:endParaRPr sz="1600" dirty="0">
              <a:latin typeface="Coming Soon"/>
              <a:ea typeface="Coming Soon"/>
              <a:cs typeface="Coming Soon"/>
              <a:sym typeface="Coming Soon"/>
            </a:endParaRPr>
          </a:p>
          <a:p>
            <a:pPr lvl="0" algn="l" rtl="0">
              <a:spcBef>
                <a:spcPts val="0"/>
              </a:spcBef>
              <a:buNone/>
            </a:pPr>
            <a:endParaRPr sz="1600" dirty="0">
              <a:latin typeface="Coming Soon"/>
              <a:ea typeface="Coming Soon"/>
              <a:cs typeface="Coming Soon"/>
              <a:sym typeface="Coming Soon"/>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2">
                                            <p:txEl>
                                              <p:pRg st="0" end="0"/>
                                            </p:txEl>
                                          </p:spTgt>
                                        </p:tgtEl>
                                        <p:attrNameLst>
                                          <p:attrName>style.visibility</p:attrName>
                                        </p:attrNameLst>
                                      </p:cBhvr>
                                      <p:to>
                                        <p:strVal val="visible"/>
                                      </p:to>
                                    </p:set>
                                    <p:anim calcmode="lin" valueType="num">
                                      <p:cBhvr>
                                        <p:cTn id="7" dur="500" fill="hold"/>
                                        <p:tgtEl>
                                          <p:spTgt spid="10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0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3"/>
                                        </p:tgtEl>
                                        <p:attrNameLst>
                                          <p:attrName>style.visibility</p:attrName>
                                        </p:attrNameLst>
                                      </p:cBhvr>
                                      <p:to>
                                        <p:strVal val="visible"/>
                                      </p:to>
                                    </p:set>
                                    <p:animEffect transition="in" filter="fade">
                                      <p:cBhvr>
                                        <p:cTn id="14" dur="1000"/>
                                        <p:tgtEl>
                                          <p:spTgt spid="103"/>
                                        </p:tgtEl>
                                      </p:cBhvr>
                                    </p:animEffect>
                                    <p:anim calcmode="lin" valueType="num">
                                      <p:cBhvr>
                                        <p:cTn id="15" dur="1000" fill="hold"/>
                                        <p:tgtEl>
                                          <p:spTgt spid="103"/>
                                        </p:tgtEl>
                                        <p:attrNameLst>
                                          <p:attrName>ppt_x</p:attrName>
                                        </p:attrNameLst>
                                      </p:cBhvr>
                                      <p:tavLst>
                                        <p:tav tm="0">
                                          <p:val>
                                            <p:strVal val="#ppt_x"/>
                                          </p:val>
                                        </p:tav>
                                        <p:tav tm="100000">
                                          <p:val>
                                            <p:strVal val="#ppt_x"/>
                                          </p:val>
                                        </p:tav>
                                      </p:tavLst>
                                    </p:anim>
                                    <p:anim calcmode="lin" valueType="num">
                                      <p:cBhvr>
                                        <p:cTn id="16" dur="1000" fill="hold"/>
                                        <p:tgtEl>
                                          <p:spTgt spid="1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build="p"/>
      <p:bldP spid="10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3" name="Shape 55"/>
          <p:cNvPicPr preferRelativeResize="0"/>
          <p:nvPr/>
        </p:nvPicPr>
        <p:blipFill>
          <a:blip r:embed="rId3">
            <a:alphaModFix/>
          </a:blip>
          <a:stretch>
            <a:fillRect/>
          </a:stretch>
        </p:blipFill>
        <p:spPr>
          <a:xfrm>
            <a:off x="2348106" y="325752"/>
            <a:ext cx="4447788" cy="4491996"/>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100" y="536179"/>
            <a:ext cx="8229600" cy="857400"/>
          </a:xfrm>
          <a:prstGeom prst="rect">
            <a:avLst/>
          </a:prstGeom>
        </p:spPr>
        <p:txBody>
          <a:bodyPr lIns="91425" tIns="91425" rIns="91425" bIns="91425" anchor="b" anchorCtr="0">
            <a:noAutofit/>
          </a:bodyPr>
          <a:lstStyle/>
          <a:p>
            <a:pPr>
              <a:spcBef>
                <a:spcPts val="0"/>
              </a:spcBef>
              <a:buNone/>
            </a:pPr>
            <a:r>
              <a:rPr lang="en" sz="7200" dirty="0">
                <a:latin typeface="Kristen ITC" panose="03050502040202030202" pitchFamily="66" charset="0"/>
                <a:ea typeface="Coming Soon"/>
                <a:cs typeface="Coming Soon"/>
                <a:sym typeface="Coming Soon"/>
              </a:rPr>
              <a:t>Solution</a:t>
            </a:r>
          </a:p>
        </p:txBody>
      </p:sp>
      <p:sp>
        <p:nvSpPr>
          <p:cNvPr id="114" name="Shape 114"/>
          <p:cNvSpPr txBox="1">
            <a:spLocks noGrp="1"/>
          </p:cNvSpPr>
          <p:nvPr>
            <p:ph type="body" idx="1"/>
          </p:nvPr>
        </p:nvSpPr>
        <p:spPr>
          <a:xfrm>
            <a:off x="310100" y="1200150"/>
            <a:ext cx="8376600" cy="3725699"/>
          </a:xfrm>
          <a:prstGeom prst="rect">
            <a:avLst/>
          </a:prstGeom>
        </p:spPr>
        <p:txBody>
          <a:bodyPr lIns="91425" tIns="91425" rIns="91425" bIns="91425" anchor="t" anchorCtr="0">
            <a:noAutofit/>
          </a:bodyPr>
          <a:lstStyle/>
          <a:p>
            <a:pPr rtl="0">
              <a:spcBef>
                <a:spcPts val="0"/>
              </a:spcBef>
              <a:buNone/>
            </a:pPr>
            <a:r>
              <a:rPr lang="en" dirty="0" smtClean="0">
                <a:latin typeface="Kristen ITC" panose="03050502040202030202" pitchFamily="66" charset="0"/>
                <a:ea typeface="Coming Soon"/>
                <a:cs typeface="Coming Soon"/>
                <a:sym typeface="Coming Soon"/>
              </a:rPr>
              <a:t>If </a:t>
            </a:r>
            <a:r>
              <a:rPr lang="en" dirty="0">
                <a:latin typeface="Kristen ITC" panose="03050502040202030202" pitchFamily="66" charset="0"/>
                <a:ea typeface="Coming Soon"/>
                <a:cs typeface="Coming Soon"/>
                <a:sym typeface="Coming Soon"/>
              </a:rPr>
              <a:t>we take the whole unit circle of 360 degrees and subtract the portions above each the minute and hour hand towards 12 o’clock, we can find the smaller angle between the hands at 8:16 am.</a:t>
            </a:r>
          </a:p>
          <a:p>
            <a:pPr rtl="0">
              <a:spcBef>
                <a:spcPts val="0"/>
              </a:spcBef>
              <a:buNone/>
            </a:pPr>
            <a:endParaRPr dirty="0">
              <a:latin typeface="Kristen ITC" panose="03050502040202030202" pitchFamily="66" charset="0"/>
              <a:ea typeface="Coming Soon"/>
              <a:cs typeface="Coming Soon"/>
              <a:sym typeface="Coming Soon"/>
            </a:endParaRPr>
          </a:p>
          <a:p>
            <a:pPr algn="ctr">
              <a:spcBef>
                <a:spcPts val="0"/>
              </a:spcBef>
              <a:buNone/>
            </a:pPr>
            <a:r>
              <a:rPr lang="en" sz="3600" b="1" dirty="0">
                <a:latin typeface="Kristen ITC" panose="03050502040202030202" pitchFamily="66" charset="0"/>
                <a:ea typeface="Coming Soon"/>
                <a:cs typeface="Coming Soon"/>
                <a:sym typeface="Coming Soon"/>
              </a:rPr>
              <a:t>360 - 112 - 96 = 152 degrees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14">
                                            <p:txEl>
                                              <p:pRg st="0" end="0"/>
                                            </p:txEl>
                                          </p:spTgt>
                                        </p:tgtEl>
                                        <p:attrNameLst>
                                          <p:attrName>style.visibility</p:attrName>
                                        </p:attrNameLst>
                                      </p:cBhvr>
                                      <p:to>
                                        <p:strVal val="visible"/>
                                      </p:to>
                                    </p:set>
                                    <p:animEffect transition="in" filter="wipe(down)">
                                      <p:cBhvr>
                                        <p:cTn id="7" dur="580">
                                          <p:stCondLst>
                                            <p:cond delay="0"/>
                                          </p:stCondLst>
                                        </p:cTn>
                                        <p:tgtEl>
                                          <p:spTgt spid="114">
                                            <p:txEl>
                                              <p:pRg st="0" end="0"/>
                                            </p:txEl>
                                          </p:spTgt>
                                        </p:tgtEl>
                                      </p:cBhvr>
                                    </p:animEffect>
                                    <p:anim calcmode="lin" valueType="num">
                                      <p:cBhvr>
                                        <p:cTn id="8" dur="1822" tmFilter="0,0; 0.14,0.36; 0.43,0.73; 0.71,0.91; 1.0,1.0">
                                          <p:stCondLst>
                                            <p:cond delay="0"/>
                                          </p:stCondLst>
                                        </p:cTn>
                                        <p:tgtEl>
                                          <p:spTgt spid="11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14">
                                            <p:txEl>
                                              <p:pRg st="0" end="0"/>
                                            </p:txEl>
                                          </p:spTgt>
                                        </p:tgtEl>
                                      </p:cBhvr>
                                      <p:to x="100000" y="60000"/>
                                    </p:animScale>
                                    <p:animScale>
                                      <p:cBhvr>
                                        <p:cTn id="14" dur="166" decel="50000">
                                          <p:stCondLst>
                                            <p:cond delay="676"/>
                                          </p:stCondLst>
                                        </p:cTn>
                                        <p:tgtEl>
                                          <p:spTgt spid="114">
                                            <p:txEl>
                                              <p:pRg st="0" end="0"/>
                                            </p:txEl>
                                          </p:spTgt>
                                        </p:tgtEl>
                                      </p:cBhvr>
                                      <p:to x="100000" y="100000"/>
                                    </p:animScale>
                                    <p:animScale>
                                      <p:cBhvr>
                                        <p:cTn id="15" dur="26">
                                          <p:stCondLst>
                                            <p:cond delay="1312"/>
                                          </p:stCondLst>
                                        </p:cTn>
                                        <p:tgtEl>
                                          <p:spTgt spid="114">
                                            <p:txEl>
                                              <p:pRg st="0" end="0"/>
                                            </p:txEl>
                                          </p:spTgt>
                                        </p:tgtEl>
                                      </p:cBhvr>
                                      <p:to x="100000" y="80000"/>
                                    </p:animScale>
                                    <p:animScale>
                                      <p:cBhvr>
                                        <p:cTn id="16" dur="166" decel="50000">
                                          <p:stCondLst>
                                            <p:cond delay="1338"/>
                                          </p:stCondLst>
                                        </p:cTn>
                                        <p:tgtEl>
                                          <p:spTgt spid="114">
                                            <p:txEl>
                                              <p:pRg st="0" end="0"/>
                                            </p:txEl>
                                          </p:spTgt>
                                        </p:tgtEl>
                                      </p:cBhvr>
                                      <p:to x="100000" y="100000"/>
                                    </p:animScale>
                                    <p:animScale>
                                      <p:cBhvr>
                                        <p:cTn id="17" dur="26">
                                          <p:stCondLst>
                                            <p:cond delay="1642"/>
                                          </p:stCondLst>
                                        </p:cTn>
                                        <p:tgtEl>
                                          <p:spTgt spid="114">
                                            <p:txEl>
                                              <p:pRg st="0" end="0"/>
                                            </p:txEl>
                                          </p:spTgt>
                                        </p:tgtEl>
                                      </p:cBhvr>
                                      <p:to x="100000" y="90000"/>
                                    </p:animScale>
                                    <p:animScale>
                                      <p:cBhvr>
                                        <p:cTn id="18" dur="166" decel="50000">
                                          <p:stCondLst>
                                            <p:cond delay="1668"/>
                                          </p:stCondLst>
                                        </p:cTn>
                                        <p:tgtEl>
                                          <p:spTgt spid="114">
                                            <p:txEl>
                                              <p:pRg st="0" end="0"/>
                                            </p:txEl>
                                          </p:spTgt>
                                        </p:tgtEl>
                                      </p:cBhvr>
                                      <p:to x="100000" y="100000"/>
                                    </p:animScale>
                                    <p:animScale>
                                      <p:cBhvr>
                                        <p:cTn id="19" dur="26">
                                          <p:stCondLst>
                                            <p:cond delay="1808"/>
                                          </p:stCondLst>
                                        </p:cTn>
                                        <p:tgtEl>
                                          <p:spTgt spid="114">
                                            <p:txEl>
                                              <p:pRg st="0" end="0"/>
                                            </p:txEl>
                                          </p:spTgt>
                                        </p:tgtEl>
                                      </p:cBhvr>
                                      <p:to x="100000" y="95000"/>
                                    </p:animScale>
                                    <p:animScale>
                                      <p:cBhvr>
                                        <p:cTn id="20" dur="166" decel="50000">
                                          <p:stCondLst>
                                            <p:cond delay="1834"/>
                                          </p:stCondLst>
                                        </p:cTn>
                                        <p:tgtEl>
                                          <p:spTgt spid="114">
                                            <p:txEl>
                                              <p:pRg st="0" end="0"/>
                                            </p:txEl>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114">
                                            <p:txEl>
                                              <p:pRg st="2" end="2"/>
                                            </p:txEl>
                                          </p:spTgt>
                                        </p:tgtEl>
                                        <p:attrNameLst>
                                          <p:attrName>style.visibility</p:attrName>
                                        </p:attrNameLst>
                                      </p:cBhvr>
                                      <p:to>
                                        <p:strVal val="visible"/>
                                      </p:to>
                                    </p:set>
                                    <p:animEffect transition="in" filter="wipe(down)">
                                      <p:cBhvr>
                                        <p:cTn id="24" dur="580">
                                          <p:stCondLst>
                                            <p:cond delay="0"/>
                                          </p:stCondLst>
                                        </p:cTn>
                                        <p:tgtEl>
                                          <p:spTgt spid="114">
                                            <p:txEl>
                                              <p:pRg st="2" end="2"/>
                                            </p:txEl>
                                          </p:spTgt>
                                        </p:tgtEl>
                                      </p:cBhvr>
                                    </p:animEffect>
                                    <p:anim calcmode="lin" valueType="num">
                                      <p:cBhvr>
                                        <p:cTn id="25" dur="1822" tmFilter="0,0; 0.14,0.36; 0.43,0.73; 0.71,0.91; 1.0,1.0">
                                          <p:stCondLst>
                                            <p:cond delay="0"/>
                                          </p:stCondLst>
                                        </p:cTn>
                                        <p:tgtEl>
                                          <p:spTgt spid="114">
                                            <p:txEl>
                                              <p:pRg st="2" end="2"/>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114">
                                            <p:txEl>
                                              <p:pRg st="2" end="2"/>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114">
                                            <p:txEl>
                                              <p:pRg st="2" end="2"/>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114">
                                            <p:txEl>
                                              <p:pRg st="2" end="2"/>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114">
                                            <p:txEl>
                                              <p:pRg st="2" end="2"/>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114">
                                            <p:txEl>
                                              <p:pRg st="2" end="2"/>
                                            </p:txEl>
                                          </p:spTgt>
                                        </p:tgtEl>
                                      </p:cBhvr>
                                      <p:to x="100000" y="60000"/>
                                    </p:animScale>
                                    <p:animScale>
                                      <p:cBhvr>
                                        <p:cTn id="31" dur="166" decel="50000">
                                          <p:stCondLst>
                                            <p:cond delay="676"/>
                                          </p:stCondLst>
                                        </p:cTn>
                                        <p:tgtEl>
                                          <p:spTgt spid="114">
                                            <p:txEl>
                                              <p:pRg st="2" end="2"/>
                                            </p:txEl>
                                          </p:spTgt>
                                        </p:tgtEl>
                                      </p:cBhvr>
                                      <p:to x="100000" y="100000"/>
                                    </p:animScale>
                                    <p:animScale>
                                      <p:cBhvr>
                                        <p:cTn id="32" dur="26">
                                          <p:stCondLst>
                                            <p:cond delay="1312"/>
                                          </p:stCondLst>
                                        </p:cTn>
                                        <p:tgtEl>
                                          <p:spTgt spid="114">
                                            <p:txEl>
                                              <p:pRg st="2" end="2"/>
                                            </p:txEl>
                                          </p:spTgt>
                                        </p:tgtEl>
                                      </p:cBhvr>
                                      <p:to x="100000" y="80000"/>
                                    </p:animScale>
                                    <p:animScale>
                                      <p:cBhvr>
                                        <p:cTn id="33" dur="166" decel="50000">
                                          <p:stCondLst>
                                            <p:cond delay="1338"/>
                                          </p:stCondLst>
                                        </p:cTn>
                                        <p:tgtEl>
                                          <p:spTgt spid="114">
                                            <p:txEl>
                                              <p:pRg st="2" end="2"/>
                                            </p:txEl>
                                          </p:spTgt>
                                        </p:tgtEl>
                                      </p:cBhvr>
                                      <p:to x="100000" y="100000"/>
                                    </p:animScale>
                                    <p:animScale>
                                      <p:cBhvr>
                                        <p:cTn id="34" dur="26">
                                          <p:stCondLst>
                                            <p:cond delay="1642"/>
                                          </p:stCondLst>
                                        </p:cTn>
                                        <p:tgtEl>
                                          <p:spTgt spid="114">
                                            <p:txEl>
                                              <p:pRg st="2" end="2"/>
                                            </p:txEl>
                                          </p:spTgt>
                                        </p:tgtEl>
                                      </p:cBhvr>
                                      <p:to x="100000" y="90000"/>
                                    </p:animScale>
                                    <p:animScale>
                                      <p:cBhvr>
                                        <p:cTn id="35" dur="166" decel="50000">
                                          <p:stCondLst>
                                            <p:cond delay="1668"/>
                                          </p:stCondLst>
                                        </p:cTn>
                                        <p:tgtEl>
                                          <p:spTgt spid="114">
                                            <p:txEl>
                                              <p:pRg st="2" end="2"/>
                                            </p:txEl>
                                          </p:spTgt>
                                        </p:tgtEl>
                                      </p:cBhvr>
                                      <p:to x="100000" y="100000"/>
                                    </p:animScale>
                                    <p:animScale>
                                      <p:cBhvr>
                                        <p:cTn id="36" dur="26">
                                          <p:stCondLst>
                                            <p:cond delay="1808"/>
                                          </p:stCondLst>
                                        </p:cTn>
                                        <p:tgtEl>
                                          <p:spTgt spid="114">
                                            <p:txEl>
                                              <p:pRg st="2" end="2"/>
                                            </p:txEl>
                                          </p:spTgt>
                                        </p:tgtEl>
                                      </p:cBhvr>
                                      <p:to x="100000" y="95000"/>
                                    </p:animScale>
                                    <p:animScale>
                                      <p:cBhvr>
                                        <p:cTn id="37" dur="166" decel="50000">
                                          <p:stCondLst>
                                            <p:cond delay="1834"/>
                                          </p:stCondLst>
                                        </p:cTn>
                                        <p:tgtEl>
                                          <p:spTgt spid="114">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body" idx="1"/>
          </p:nvPr>
        </p:nvSpPr>
        <p:spPr>
          <a:xfrm>
            <a:off x="3467701" y="1479884"/>
            <a:ext cx="5676299" cy="2954716"/>
          </a:xfrm>
          <a:prstGeom prst="rect">
            <a:avLst/>
          </a:prstGeom>
        </p:spPr>
        <p:txBody>
          <a:bodyPr lIns="91425" tIns="91425" rIns="91425" bIns="91425" anchor="t" anchorCtr="0">
            <a:noAutofit/>
          </a:bodyPr>
          <a:lstStyle/>
          <a:p>
            <a:pPr>
              <a:spcBef>
                <a:spcPts val="0"/>
              </a:spcBef>
              <a:buNone/>
            </a:pPr>
            <a:r>
              <a:rPr lang="en" sz="3600" dirty="0">
                <a:latin typeface="Kristen ITC" panose="03050502040202030202" pitchFamily="66" charset="0"/>
                <a:ea typeface="Coming Soon"/>
                <a:cs typeface="Coming Soon"/>
                <a:sym typeface="Coming Soon"/>
              </a:rPr>
              <a:t>Find the measure of the smaller angle between the hands of a clock at 8:16 am. (Note: in degrees not radians)</a:t>
            </a:r>
          </a:p>
        </p:txBody>
      </p:sp>
      <p:pic>
        <p:nvPicPr>
          <p:cNvPr id="55" name="Shape 55"/>
          <p:cNvPicPr preferRelativeResize="0"/>
          <p:nvPr/>
        </p:nvPicPr>
        <p:blipFill>
          <a:blip r:embed="rId3">
            <a:alphaModFix/>
          </a:blip>
          <a:stretch>
            <a:fillRect/>
          </a:stretch>
        </p:blipFill>
        <p:spPr>
          <a:xfrm>
            <a:off x="148275" y="164225"/>
            <a:ext cx="3100251" cy="3156491"/>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457200" y="1103900"/>
            <a:ext cx="8229600" cy="3725699"/>
          </a:xfrm>
          <a:prstGeom prst="rect">
            <a:avLst/>
          </a:prstGeom>
        </p:spPr>
        <p:txBody>
          <a:bodyPr lIns="91425" tIns="91425" rIns="91425" bIns="91425" anchor="t" anchorCtr="0">
            <a:noAutofit/>
          </a:bodyPr>
          <a:lstStyle/>
          <a:p>
            <a:pPr algn="ctr">
              <a:spcBef>
                <a:spcPts val="0"/>
              </a:spcBef>
              <a:buNone/>
            </a:pPr>
            <a:r>
              <a:rPr lang="en" sz="5400" b="1" dirty="0">
                <a:latin typeface="Kristen ITC" panose="03050502040202030202" pitchFamily="66" charset="0"/>
                <a:ea typeface="Coming Soon"/>
                <a:cs typeface="Coming Soon"/>
                <a:sym typeface="Coming Soon"/>
              </a:rPr>
              <a:t>Take a </a:t>
            </a:r>
            <a:r>
              <a:rPr lang="en" sz="5400" b="1" dirty="0">
                <a:solidFill>
                  <a:srgbClr val="000000"/>
                </a:solidFill>
                <a:latin typeface="Kristen ITC" panose="03050502040202030202" pitchFamily="66" charset="0"/>
                <a:ea typeface="Coming Soon"/>
                <a:cs typeface="Coming Soon"/>
                <a:sym typeface="Coming Soon"/>
              </a:rPr>
              <a:t>minute </a:t>
            </a:r>
            <a:r>
              <a:rPr lang="en" sz="5400" b="1" dirty="0">
                <a:latin typeface="Kristen ITC" panose="03050502040202030202" pitchFamily="66" charset="0"/>
                <a:ea typeface="Coming Soon"/>
                <a:cs typeface="Coming Soon"/>
                <a:sym typeface="Coming Soon"/>
              </a:rPr>
              <a:t>to think about it...</a:t>
            </a:r>
          </a:p>
        </p:txBody>
      </p:sp>
      <p:pic>
        <p:nvPicPr>
          <p:cNvPr id="61" name="Shape 61"/>
          <p:cNvPicPr preferRelativeResize="0"/>
          <p:nvPr/>
        </p:nvPicPr>
        <p:blipFill>
          <a:blip r:embed="rId3">
            <a:alphaModFix/>
          </a:blip>
          <a:stretch>
            <a:fillRect/>
          </a:stretch>
        </p:blipFill>
        <p:spPr>
          <a:xfrm>
            <a:off x="315205" y="2240857"/>
            <a:ext cx="2297700" cy="2736349"/>
          </a:xfrm>
          <a:prstGeom prst="rect">
            <a:avLst/>
          </a:prstGeom>
          <a:noFill/>
          <a:ln>
            <a:noFill/>
          </a:ln>
        </p:spPr>
      </p:pic>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1000"/>
                                        <p:tgtEl>
                                          <p:spTgt spid="61"/>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fade">
                                      <p:cBhvr>
                                        <p:cTn id="11"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446608"/>
            <a:ext cx="8229600" cy="1526569"/>
          </a:xfrm>
          <a:prstGeom prst="rect">
            <a:avLst/>
          </a:prstGeom>
        </p:spPr>
        <p:txBody>
          <a:bodyPr lIns="91425" tIns="91425" rIns="91425" bIns="91425" anchor="b" anchorCtr="0">
            <a:noAutofit/>
          </a:bodyPr>
          <a:lstStyle/>
          <a:p>
            <a:pPr algn="ctr">
              <a:spcBef>
                <a:spcPts val="0"/>
              </a:spcBef>
              <a:buNone/>
            </a:pPr>
            <a:r>
              <a:rPr lang="en" sz="4400" dirty="0">
                <a:latin typeface="Kristen ITC" panose="03050502040202030202" pitchFamily="66" charset="0"/>
                <a:ea typeface="Coming Soon"/>
                <a:cs typeface="Coming Soon"/>
                <a:sym typeface="Coming Soon"/>
              </a:rPr>
              <a:t>What should we take into account?</a:t>
            </a:r>
          </a:p>
        </p:txBody>
      </p:sp>
      <p:sp>
        <p:nvSpPr>
          <p:cNvPr id="67" name="Shape 67"/>
          <p:cNvSpPr txBox="1">
            <a:spLocks noGrp="1"/>
          </p:cNvSpPr>
          <p:nvPr>
            <p:ph type="body" idx="1"/>
          </p:nvPr>
        </p:nvSpPr>
        <p:spPr>
          <a:xfrm>
            <a:off x="1311442" y="2158642"/>
            <a:ext cx="8229600" cy="3630300"/>
          </a:xfrm>
          <a:prstGeom prst="rect">
            <a:avLst/>
          </a:prstGeom>
        </p:spPr>
        <p:txBody>
          <a:bodyPr lIns="91425" tIns="91425" rIns="91425" bIns="91425" anchor="t" anchorCtr="0">
            <a:noAutofit/>
          </a:bodyPr>
          <a:lstStyle/>
          <a:p>
            <a:pPr marL="457200" lvl="0" indent="-431800" rtl="0">
              <a:spcBef>
                <a:spcPts val="0"/>
              </a:spcBef>
              <a:buClr>
                <a:schemeClr val="dk2"/>
              </a:buClr>
              <a:buSzPct val="100000"/>
              <a:buFont typeface="Arial"/>
              <a:buChar char="●"/>
            </a:pPr>
            <a:r>
              <a:rPr lang="en" dirty="0">
                <a:latin typeface="Kristen ITC" panose="03050502040202030202" pitchFamily="66" charset="0"/>
                <a:ea typeface="Coming Soon"/>
                <a:cs typeface="Coming Soon"/>
                <a:sym typeface="Coming Soon"/>
              </a:rPr>
              <a:t>minute hand </a:t>
            </a:r>
          </a:p>
          <a:p>
            <a:pPr marL="457200" lvl="0" indent="-431800" rtl="0">
              <a:spcBef>
                <a:spcPts val="0"/>
              </a:spcBef>
              <a:buClr>
                <a:schemeClr val="dk2"/>
              </a:buClr>
              <a:buSzPct val="100000"/>
              <a:buFont typeface="Arial"/>
              <a:buChar char="●"/>
            </a:pPr>
            <a:r>
              <a:rPr lang="en" dirty="0">
                <a:latin typeface="Kristen ITC" panose="03050502040202030202" pitchFamily="66" charset="0"/>
                <a:ea typeface="Coming Soon"/>
                <a:cs typeface="Coming Soon"/>
                <a:sym typeface="Coming Soon"/>
              </a:rPr>
              <a:t>hour hand</a:t>
            </a:r>
          </a:p>
          <a:p>
            <a:pPr marL="457200" lvl="0" indent="-431800" rtl="0">
              <a:spcBef>
                <a:spcPts val="0"/>
              </a:spcBef>
              <a:buClr>
                <a:schemeClr val="dk2"/>
              </a:buClr>
              <a:buSzPct val="100000"/>
              <a:buFont typeface="Arial"/>
              <a:buChar char="●"/>
            </a:pPr>
            <a:r>
              <a:rPr lang="en" dirty="0">
                <a:latin typeface="Kristen ITC" panose="03050502040202030202" pitchFamily="66" charset="0"/>
                <a:ea typeface="Coming Soon"/>
                <a:cs typeface="Coming Soon"/>
                <a:sym typeface="Coming Soon"/>
              </a:rPr>
              <a:t>unit circle</a:t>
            </a:r>
          </a:p>
          <a:p>
            <a:pPr marL="457200" lvl="0" indent="-431800" rtl="0">
              <a:spcBef>
                <a:spcPts val="0"/>
              </a:spcBef>
              <a:buClr>
                <a:schemeClr val="dk2"/>
              </a:buClr>
              <a:buSzPct val="100000"/>
              <a:buFont typeface="Arial"/>
              <a:buChar char="●"/>
            </a:pPr>
            <a:r>
              <a:rPr lang="en" dirty="0">
                <a:latin typeface="Kristen ITC" panose="03050502040202030202" pitchFamily="66" charset="0"/>
                <a:ea typeface="Coming Soon"/>
                <a:cs typeface="Coming Soon"/>
                <a:sym typeface="Coming Soon"/>
              </a:rPr>
              <a:t>total degrees in a circle</a:t>
            </a:r>
          </a:p>
          <a:p>
            <a:pPr lvl="0" rtl="0">
              <a:spcBef>
                <a:spcPts val="0"/>
              </a:spcBef>
              <a:buNone/>
            </a:pPr>
            <a:endParaRPr dirty="0">
              <a:latin typeface="Kristen ITC" panose="03050502040202030202" pitchFamily="66" charset="0"/>
              <a:ea typeface="Coming Soon"/>
              <a:cs typeface="Coming Soon"/>
              <a:sym typeface="Coming Soon"/>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animEffect transition="in" filter="fade">
                                      <p:cBhvr>
                                        <p:cTn id="7" dur="1000"/>
                                        <p:tgtEl>
                                          <p:spTgt spid="67">
                                            <p:txEl>
                                              <p:pRg st="0" end="0"/>
                                            </p:txEl>
                                          </p:spTgt>
                                        </p:tgtEl>
                                      </p:cBhvr>
                                    </p:animEffect>
                                    <p:anim calcmode="lin" valueType="num">
                                      <p:cBhvr>
                                        <p:cTn id="8" dur="1000" fill="hold"/>
                                        <p:tgtEl>
                                          <p:spTgt spid="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7">
                                            <p:txEl>
                                              <p:pRg st="1" end="1"/>
                                            </p:txEl>
                                          </p:spTgt>
                                        </p:tgtEl>
                                        <p:attrNameLst>
                                          <p:attrName>style.visibility</p:attrName>
                                        </p:attrNameLst>
                                      </p:cBhvr>
                                      <p:to>
                                        <p:strVal val="visible"/>
                                      </p:to>
                                    </p:set>
                                    <p:animEffect transition="in" filter="fade">
                                      <p:cBhvr>
                                        <p:cTn id="14" dur="1000"/>
                                        <p:tgtEl>
                                          <p:spTgt spid="67">
                                            <p:txEl>
                                              <p:pRg st="1" end="1"/>
                                            </p:txEl>
                                          </p:spTgt>
                                        </p:tgtEl>
                                      </p:cBhvr>
                                    </p:animEffect>
                                    <p:anim calcmode="lin" valueType="num">
                                      <p:cBhvr>
                                        <p:cTn id="15" dur="1000" fill="hold"/>
                                        <p:tgtEl>
                                          <p:spTgt spid="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7">
                                            <p:txEl>
                                              <p:pRg st="2" end="2"/>
                                            </p:txEl>
                                          </p:spTgt>
                                        </p:tgtEl>
                                        <p:attrNameLst>
                                          <p:attrName>style.visibility</p:attrName>
                                        </p:attrNameLst>
                                      </p:cBhvr>
                                      <p:to>
                                        <p:strVal val="visible"/>
                                      </p:to>
                                    </p:set>
                                    <p:animEffect transition="in" filter="fade">
                                      <p:cBhvr>
                                        <p:cTn id="21" dur="1000"/>
                                        <p:tgtEl>
                                          <p:spTgt spid="67">
                                            <p:txEl>
                                              <p:pRg st="2" end="2"/>
                                            </p:txEl>
                                          </p:spTgt>
                                        </p:tgtEl>
                                      </p:cBhvr>
                                    </p:animEffect>
                                    <p:anim calcmode="lin" valueType="num">
                                      <p:cBhvr>
                                        <p:cTn id="22" dur="1000" fill="hold"/>
                                        <p:tgtEl>
                                          <p:spTgt spid="6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7">
                                            <p:txEl>
                                              <p:pRg st="3" end="3"/>
                                            </p:txEl>
                                          </p:spTgt>
                                        </p:tgtEl>
                                        <p:attrNameLst>
                                          <p:attrName>style.visibility</p:attrName>
                                        </p:attrNameLst>
                                      </p:cBhvr>
                                      <p:to>
                                        <p:strVal val="visible"/>
                                      </p:to>
                                    </p:set>
                                    <p:animEffect transition="in" filter="fade">
                                      <p:cBhvr>
                                        <p:cTn id="28" dur="1000"/>
                                        <p:tgtEl>
                                          <p:spTgt spid="67">
                                            <p:txEl>
                                              <p:pRg st="3" end="3"/>
                                            </p:txEl>
                                          </p:spTgt>
                                        </p:tgtEl>
                                      </p:cBhvr>
                                    </p:animEffect>
                                    <p:anim calcmode="lin" valueType="num">
                                      <p:cBhvr>
                                        <p:cTn id="29" dur="1000" fill="hold"/>
                                        <p:tgtEl>
                                          <p:spTgt spid="6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pic>
        <p:nvPicPr>
          <p:cNvPr id="3" name="Shape 55"/>
          <p:cNvPicPr preferRelativeResize="0"/>
          <p:nvPr/>
        </p:nvPicPr>
        <p:blipFill>
          <a:blip r:embed="rId3">
            <a:alphaModFix/>
          </a:blip>
          <a:stretch>
            <a:fillRect/>
          </a:stretch>
        </p:blipFill>
        <p:spPr>
          <a:xfrm>
            <a:off x="2195763" y="213561"/>
            <a:ext cx="4752474" cy="4716379"/>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05978"/>
            <a:ext cx="8229600" cy="994200"/>
          </a:xfrm>
          <a:prstGeom prst="rect">
            <a:avLst/>
          </a:prstGeom>
        </p:spPr>
        <p:txBody>
          <a:bodyPr lIns="91425" tIns="91425" rIns="91425" bIns="91425" anchor="b" anchorCtr="0">
            <a:noAutofit/>
          </a:bodyPr>
          <a:lstStyle/>
          <a:p>
            <a:pPr>
              <a:spcBef>
                <a:spcPts val="0"/>
              </a:spcBef>
              <a:buNone/>
            </a:pPr>
            <a:r>
              <a:rPr lang="en" sz="4800" dirty="0">
                <a:latin typeface="Kristen ITC" panose="03050502040202030202" pitchFamily="66" charset="0"/>
                <a:ea typeface="Coming Soon"/>
                <a:cs typeface="Coming Soon"/>
                <a:sym typeface="Coming Soon"/>
              </a:rPr>
              <a:t>Hint One - minute hand</a:t>
            </a:r>
          </a:p>
        </p:txBody>
      </p:sp>
      <p:sp>
        <p:nvSpPr>
          <p:cNvPr id="78" name="Shape 78"/>
          <p:cNvSpPr txBox="1">
            <a:spLocks noGrp="1"/>
          </p:cNvSpPr>
          <p:nvPr>
            <p:ph type="body" idx="1"/>
          </p:nvPr>
        </p:nvSpPr>
        <p:spPr>
          <a:xfrm>
            <a:off x="457200" y="1141790"/>
            <a:ext cx="8229600" cy="1244999"/>
          </a:xfrm>
          <a:prstGeom prst="rect">
            <a:avLst/>
          </a:prstGeom>
        </p:spPr>
        <p:txBody>
          <a:bodyPr lIns="91425" tIns="91425" rIns="91425" bIns="91425" anchor="t" anchorCtr="0">
            <a:noAutofit/>
          </a:bodyPr>
          <a:lstStyle/>
          <a:p>
            <a:pPr algn="ctr">
              <a:spcBef>
                <a:spcPts val="0"/>
              </a:spcBef>
              <a:buNone/>
            </a:pPr>
            <a:r>
              <a:rPr lang="en" sz="2800" dirty="0">
                <a:latin typeface="Kristen ITC" panose="03050502040202030202" pitchFamily="66" charset="0"/>
                <a:ea typeface="Coming Soon"/>
                <a:cs typeface="Coming Soon"/>
                <a:sym typeface="Coming Soon"/>
              </a:rPr>
              <a:t>*notice how many minutes are in one hour and how many minutes are being </a:t>
            </a:r>
            <a:r>
              <a:rPr lang="en" sz="2800" u="sng" dirty="0">
                <a:latin typeface="Kristen ITC" panose="03050502040202030202" pitchFamily="66" charset="0"/>
                <a:ea typeface="Coming Soon"/>
                <a:cs typeface="Coming Soon"/>
                <a:sym typeface="Coming Soon"/>
              </a:rPr>
              <a:t>used</a:t>
            </a:r>
          </a:p>
        </p:txBody>
      </p:sp>
      <p:sp>
        <p:nvSpPr>
          <p:cNvPr id="79" name="Shape 79"/>
          <p:cNvSpPr txBox="1"/>
          <p:nvPr/>
        </p:nvSpPr>
        <p:spPr>
          <a:xfrm>
            <a:off x="382675" y="2328400"/>
            <a:ext cx="8269799" cy="2186099"/>
          </a:xfrm>
          <a:prstGeom prst="rect">
            <a:avLst/>
          </a:prstGeom>
          <a:noFill/>
          <a:ln>
            <a:noFill/>
          </a:ln>
        </p:spPr>
        <p:txBody>
          <a:bodyPr lIns="91425" tIns="91425" rIns="91425" bIns="91425" anchor="t" anchorCtr="0">
            <a:noAutofit/>
          </a:bodyPr>
          <a:lstStyle/>
          <a:p>
            <a:pPr rtl="0">
              <a:spcBef>
                <a:spcPts val="0"/>
              </a:spcBef>
              <a:buNone/>
            </a:pPr>
            <a:r>
              <a:rPr lang="en" sz="1600" dirty="0">
                <a:latin typeface="Kristen ITC" panose="03050502040202030202" pitchFamily="66" charset="0"/>
                <a:ea typeface="Coming Soon"/>
                <a:cs typeface="Coming Soon"/>
                <a:sym typeface="Coming Soon"/>
              </a:rPr>
              <a:t>Since there is 16 minutes being used in one hour we can say = 16/60 minutes per hour</a:t>
            </a:r>
          </a:p>
          <a:p>
            <a:pPr rtl="0">
              <a:spcBef>
                <a:spcPts val="0"/>
              </a:spcBef>
              <a:buNone/>
            </a:pPr>
            <a:r>
              <a:rPr lang="en" sz="1600" dirty="0">
                <a:latin typeface="Kristen ITC" panose="03050502040202030202" pitchFamily="66" charset="0"/>
                <a:ea typeface="Coming Soon"/>
                <a:cs typeface="Coming Soon"/>
                <a:sym typeface="Coming Soon"/>
              </a:rPr>
              <a:t>Also, there is 360 degrees in a circle and our clock can be represented as a unit circle.</a:t>
            </a:r>
          </a:p>
          <a:p>
            <a:pPr rtl="0">
              <a:spcBef>
                <a:spcPts val="0"/>
              </a:spcBef>
              <a:buNone/>
            </a:pPr>
            <a:endParaRPr sz="1600" dirty="0">
              <a:latin typeface="Kristen ITC" panose="03050502040202030202" pitchFamily="66" charset="0"/>
              <a:ea typeface="Coming Soon"/>
              <a:cs typeface="Coming Soon"/>
              <a:sym typeface="Coming Soon"/>
            </a:endParaRPr>
          </a:p>
          <a:p>
            <a:pPr algn="ctr" rtl="0">
              <a:spcBef>
                <a:spcPts val="0"/>
              </a:spcBef>
              <a:buNone/>
            </a:pPr>
            <a:r>
              <a:rPr lang="en" sz="1600" dirty="0">
                <a:latin typeface="Kristen ITC" panose="03050502040202030202" pitchFamily="66" charset="0"/>
                <a:ea typeface="Coming Soon"/>
                <a:cs typeface="Coming Soon"/>
                <a:sym typeface="Coming Soon"/>
              </a:rPr>
              <a:t>So, </a:t>
            </a:r>
          </a:p>
          <a:p>
            <a:pPr algn="ctr" rtl="0">
              <a:spcBef>
                <a:spcPts val="0"/>
              </a:spcBef>
              <a:buNone/>
            </a:pPr>
            <a:r>
              <a:rPr lang="en" sz="1600" dirty="0">
                <a:latin typeface="Kristen ITC" panose="03050502040202030202" pitchFamily="66" charset="0"/>
                <a:ea typeface="Coming Soon"/>
                <a:cs typeface="Coming Soon"/>
                <a:sym typeface="Coming Soon"/>
              </a:rPr>
              <a:t>16/60 multiplied by 360 degrees = 96 degrees</a:t>
            </a:r>
          </a:p>
          <a:p>
            <a:pPr algn="ctr" rtl="0">
              <a:spcBef>
                <a:spcPts val="0"/>
              </a:spcBef>
              <a:buNone/>
            </a:pPr>
            <a:endParaRPr sz="1600" dirty="0">
              <a:latin typeface="Kristen ITC" panose="03050502040202030202" pitchFamily="66" charset="0"/>
              <a:ea typeface="Coming Soon"/>
              <a:cs typeface="Coming Soon"/>
              <a:sym typeface="Coming Soon"/>
            </a:endParaRPr>
          </a:p>
          <a:p>
            <a:pPr algn="ctr">
              <a:spcBef>
                <a:spcPts val="0"/>
              </a:spcBef>
              <a:buNone/>
            </a:pPr>
            <a:r>
              <a:rPr lang="en" sz="1600" dirty="0">
                <a:latin typeface="Kristen ITC" panose="03050502040202030202" pitchFamily="66" charset="0"/>
                <a:ea typeface="Coming Soon"/>
                <a:cs typeface="Coming Soon"/>
                <a:sym typeface="Coming Soon"/>
              </a:rPr>
              <a:t>Therefore, our minute hand of 16/60 is represented at 96 degrees</a:t>
            </a:r>
            <a:r>
              <a:rPr lang="en" sz="1600" dirty="0">
                <a:latin typeface="Coming Soon"/>
                <a:ea typeface="Coming Soon"/>
                <a:cs typeface="Coming Soon"/>
                <a:sym typeface="Coming Soon"/>
              </a:rPr>
              <a:t>.</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8">
                                            <p:txEl>
                                              <p:pRg st="0" end="0"/>
                                            </p:txEl>
                                          </p:spTgt>
                                        </p:tgtEl>
                                        <p:attrNameLst>
                                          <p:attrName>style.visibility</p:attrName>
                                        </p:attrNameLst>
                                      </p:cBhvr>
                                      <p:to>
                                        <p:strVal val="visible"/>
                                      </p:to>
                                    </p:set>
                                    <p:anim calcmode="lin" valueType="num">
                                      <p:cBhvr>
                                        <p:cTn id="7" dur="500" fill="hold"/>
                                        <p:tgtEl>
                                          <p:spTgt spid="7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9"/>
                                        </p:tgtEl>
                                        <p:attrNameLst>
                                          <p:attrName>style.visibility</p:attrName>
                                        </p:attrNameLst>
                                      </p:cBhvr>
                                      <p:to>
                                        <p:strVal val="visible"/>
                                      </p:to>
                                    </p:set>
                                    <p:animEffect transition="in" filter="fade">
                                      <p:cBhvr>
                                        <p:cTn id="14" dur="1000"/>
                                        <p:tgtEl>
                                          <p:spTgt spid="79"/>
                                        </p:tgtEl>
                                      </p:cBhvr>
                                    </p:animEffect>
                                    <p:anim calcmode="lin" valueType="num">
                                      <p:cBhvr>
                                        <p:cTn id="15" dur="1000" fill="hold"/>
                                        <p:tgtEl>
                                          <p:spTgt spid="79"/>
                                        </p:tgtEl>
                                        <p:attrNameLst>
                                          <p:attrName>ppt_x</p:attrName>
                                        </p:attrNameLst>
                                      </p:cBhvr>
                                      <p:tavLst>
                                        <p:tav tm="0">
                                          <p:val>
                                            <p:strVal val="#ppt_x"/>
                                          </p:val>
                                        </p:tav>
                                        <p:tav tm="100000">
                                          <p:val>
                                            <p:strVal val="#ppt_x"/>
                                          </p:val>
                                        </p:tav>
                                      </p:tavLst>
                                    </p:anim>
                                    <p:anim calcmode="lin" valueType="num">
                                      <p:cBhvr>
                                        <p:cTn id="16"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build="p"/>
      <p:bldP spid="7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3" name="Shape 55"/>
          <p:cNvPicPr preferRelativeResize="0"/>
          <p:nvPr/>
        </p:nvPicPr>
        <p:blipFill>
          <a:blip r:embed="rId3">
            <a:alphaModFix/>
          </a:blip>
          <a:stretch>
            <a:fillRect/>
          </a:stretch>
        </p:blipFill>
        <p:spPr>
          <a:xfrm>
            <a:off x="2165685" y="144379"/>
            <a:ext cx="4788568" cy="4836695"/>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05978"/>
            <a:ext cx="8229600" cy="994200"/>
          </a:xfrm>
          <a:prstGeom prst="rect">
            <a:avLst/>
          </a:prstGeom>
        </p:spPr>
        <p:txBody>
          <a:bodyPr lIns="91425" tIns="91425" rIns="91425" bIns="91425" anchor="b" anchorCtr="0">
            <a:noAutofit/>
          </a:bodyPr>
          <a:lstStyle/>
          <a:p>
            <a:pPr lvl="0" algn="ctr" rtl="0">
              <a:spcBef>
                <a:spcPts val="0"/>
              </a:spcBef>
              <a:buNone/>
            </a:pPr>
            <a:r>
              <a:rPr lang="en" sz="4800" dirty="0">
                <a:latin typeface="Kristen ITC" panose="03050502040202030202" pitchFamily="66" charset="0"/>
                <a:ea typeface="Coming Soon"/>
                <a:cs typeface="Coming Soon"/>
                <a:sym typeface="Coming Soon"/>
              </a:rPr>
              <a:t>Hint Two- hour hand</a:t>
            </a:r>
          </a:p>
        </p:txBody>
      </p:sp>
      <p:sp>
        <p:nvSpPr>
          <p:cNvPr id="90" name="Shape 90"/>
          <p:cNvSpPr txBox="1">
            <a:spLocks noGrp="1"/>
          </p:cNvSpPr>
          <p:nvPr>
            <p:ph type="body" idx="1"/>
          </p:nvPr>
        </p:nvSpPr>
        <p:spPr>
          <a:xfrm>
            <a:off x="457200" y="1200179"/>
            <a:ext cx="8229600" cy="1128222"/>
          </a:xfrm>
          <a:prstGeom prst="rect">
            <a:avLst/>
          </a:prstGeom>
        </p:spPr>
        <p:txBody>
          <a:bodyPr lIns="91425" tIns="91425" rIns="91425" bIns="91425" anchor="t" anchorCtr="0">
            <a:noAutofit/>
          </a:bodyPr>
          <a:lstStyle/>
          <a:p>
            <a:pPr lvl="0" algn="ctr" rtl="0">
              <a:spcBef>
                <a:spcPts val="0"/>
              </a:spcBef>
              <a:buNone/>
            </a:pPr>
            <a:r>
              <a:rPr lang="en" sz="2800" dirty="0">
                <a:latin typeface="Kristen ITC" panose="03050502040202030202" pitchFamily="66" charset="0"/>
                <a:ea typeface="Coming Soon"/>
                <a:cs typeface="Coming Soon"/>
                <a:sym typeface="Coming Soon"/>
              </a:rPr>
              <a:t>*notice the hour between 8 and 9 o’clock and how many minutes have gone by</a:t>
            </a:r>
          </a:p>
        </p:txBody>
      </p:sp>
      <p:sp>
        <p:nvSpPr>
          <p:cNvPr id="91" name="Shape 91"/>
          <p:cNvSpPr txBox="1"/>
          <p:nvPr/>
        </p:nvSpPr>
        <p:spPr>
          <a:xfrm>
            <a:off x="291388" y="2196053"/>
            <a:ext cx="8479800" cy="2947447"/>
          </a:xfrm>
          <a:prstGeom prst="rect">
            <a:avLst/>
          </a:prstGeom>
          <a:noFill/>
          <a:ln>
            <a:noFill/>
          </a:ln>
        </p:spPr>
        <p:txBody>
          <a:bodyPr lIns="91425" tIns="91425" rIns="91425" bIns="91425" anchor="t" anchorCtr="0">
            <a:noAutofit/>
          </a:bodyPr>
          <a:lstStyle/>
          <a:p>
            <a:pPr algn="ctr" rtl="0">
              <a:spcBef>
                <a:spcPts val="0"/>
              </a:spcBef>
              <a:buNone/>
            </a:pPr>
            <a:r>
              <a:rPr lang="en" sz="1600" dirty="0">
                <a:latin typeface="Kristen ITC" panose="03050502040202030202" pitchFamily="66" charset="0"/>
                <a:ea typeface="Coming Soon"/>
                <a:cs typeface="Coming Soon"/>
                <a:sym typeface="Coming Soon"/>
              </a:rPr>
              <a:t>Since the hour hand is 16 minutes past 8 o’clock we can say = </a:t>
            </a:r>
            <a:r>
              <a:rPr lang="en" sz="1600" b="1" dirty="0">
                <a:latin typeface="Kristen ITC" panose="03050502040202030202" pitchFamily="66" charset="0"/>
                <a:ea typeface="Coming Soon"/>
                <a:cs typeface="Coming Soon"/>
                <a:sym typeface="Coming Soon"/>
              </a:rPr>
              <a:t>16/60</a:t>
            </a:r>
            <a:r>
              <a:rPr lang="en" sz="1600" dirty="0">
                <a:latin typeface="Kristen ITC" panose="03050502040202030202" pitchFamily="66" charset="0"/>
                <a:ea typeface="Coming Soon"/>
                <a:cs typeface="Coming Soon"/>
                <a:sym typeface="Coming Soon"/>
              </a:rPr>
              <a:t> minutes per hour</a:t>
            </a:r>
          </a:p>
          <a:p>
            <a:pPr algn="ctr" rtl="0">
              <a:spcBef>
                <a:spcPts val="0"/>
              </a:spcBef>
              <a:buNone/>
            </a:pPr>
            <a:r>
              <a:rPr lang="en" sz="1600" dirty="0">
                <a:latin typeface="Kristen ITC" panose="03050502040202030202" pitchFamily="66" charset="0"/>
                <a:ea typeface="Coming Soon"/>
                <a:cs typeface="Coming Soon"/>
                <a:sym typeface="Coming Soon"/>
              </a:rPr>
              <a:t>Since there is 12 hours shown on the clock,</a:t>
            </a:r>
          </a:p>
          <a:p>
            <a:pPr lvl="0" algn="ctr" rtl="0">
              <a:spcBef>
                <a:spcPts val="0"/>
              </a:spcBef>
              <a:buNone/>
            </a:pPr>
            <a:r>
              <a:rPr lang="en" sz="1600" dirty="0">
                <a:latin typeface="Kristen ITC" panose="03050502040202030202" pitchFamily="66" charset="0"/>
                <a:ea typeface="Coming Soon"/>
                <a:cs typeface="Coming Soon"/>
                <a:sym typeface="Coming Soon"/>
              </a:rPr>
              <a:t>between 8 and 9 o’clock can be represented as </a:t>
            </a:r>
            <a:r>
              <a:rPr lang="en" sz="1600" b="1" dirty="0">
                <a:latin typeface="Kristen ITC" panose="03050502040202030202" pitchFamily="66" charset="0"/>
                <a:ea typeface="Coming Soon"/>
                <a:cs typeface="Coming Soon"/>
                <a:sym typeface="Coming Soon"/>
              </a:rPr>
              <a:t>1/12.</a:t>
            </a:r>
          </a:p>
          <a:p>
            <a:pPr lvl="0" algn="ctr" rtl="0">
              <a:spcBef>
                <a:spcPts val="0"/>
              </a:spcBef>
              <a:buNone/>
            </a:pPr>
            <a:r>
              <a:rPr lang="en" sz="1600" dirty="0">
                <a:latin typeface="Kristen ITC" panose="03050502040202030202" pitchFamily="66" charset="0"/>
                <a:ea typeface="Coming Soon"/>
                <a:cs typeface="Coming Soon"/>
                <a:sym typeface="Coming Soon"/>
              </a:rPr>
              <a:t>Also, there is </a:t>
            </a:r>
            <a:r>
              <a:rPr lang="en" sz="1600" b="1" dirty="0">
                <a:latin typeface="Kristen ITC" panose="03050502040202030202" pitchFamily="66" charset="0"/>
                <a:ea typeface="Coming Soon"/>
                <a:cs typeface="Coming Soon"/>
                <a:sym typeface="Coming Soon"/>
              </a:rPr>
              <a:t>360 degrees</a:t>
            </a:r>
            <a:r>
              <a:rPr lang="en" sz="1600" dirty="0">
                <a:latin typeface="Kristen ITC" panose="03050502040202030202" pitchFamily="66" charset="0"/>
                <a:ea typeface="Coming Soon"/>
                <a:cs typeface="Coming Soon"/>
                <a:sym typeface="Coming Soon"/>
              </a:rPr>
              <a:t> in a circle and our clock can be represented as a unit circle.</a:t>
            </a:r>
          </a:p>
          <a:p>
            <a:pPr lvl="0" rtl="0">
              <a:spcBef>
                <a:spcPts val="0"/>
              </a:spcBef>
              <a:buNone/>
            </a:pPr>
            <a:endParaRPr sz="1600" dirty="0">
              <a:latin typeface="Kristen ITC" panose="03050502040202030202" pitchFamily="66" charset="0"/>
              <a:ea typeface="Coming Soon"/>
              <a:cs typeface="Coming Soon"/>
              <a:sym typeface="Coming Soon"/>
            </a:endParaRPr>
          </a:p>
          <a:p>
            <a:pPr lvl="0" algn="ctr" rtl="0">
              <a:spcBef>
                <a:spcPts val="0"/>
              </a:spcBef>
              <a:buNone/>
            </a:pPr>
            <a:r>
              <a:rPr lang="en" sz="1600" dirty="0">
                <a:latin typeface="Kristen ITC" panose="03050502040202030202" pitchFamily="66" charset="0"/>
                <a:ea typeface="Coming Soon"/>
                <a:cs typeface="Coming Soon"/>
                <a:sym typeface="Coming Soon"/>
              </a:rPr>
              <a:t>So, </a:t>
            </a:r>
          </a:p>
          <a:p>
            <a:pPr lvl="0" algn="ctr" rtl="0">
              <a:spcBef>
                <a:spcPts val="0"/>
              </a:spcBef>
              <a:buNone/>
            </a:pPr>
            <a:r>
              <a:rPr lang="en" sz="1600" dirty="0">
                <a:latin typeface="Kristen ITC" panose="03050502040202030202" pitchFamily="66" charset="0"/>
                <a:ea typeface="Coming Soon"/>
                <a:cs typeface="Coming Soon"/>
                <a:sym typeface="Coming Soon"/>
              </a:rPr>
              <a:t>16/60 multiplied by 1/12 multiplied by 360 degrees = 8 degrees</a:t>
            </a:r>
          </a:p>
          <a:p>
            <a:pPr lvl="0" algn="ctr" rtl="0">
              <a:spcBef>
                <a:spcPts val="0"/>
              </a:spcBef>
              <a:buNone/>
            </a:pPr>
            <a:endParaRPr sz="1600" dirty="0">
              <a:latin typeface="Kristen ITC" panose="03050502040202030202" pitchFamily="66" charset="0"/>
              <a:ea typeface="Coming Soon"/>
              <a:cs typeface="Coming Soon"/>
              <a:sym typeface="Coming Soon"/>
            </a:endParaRPr>
          </a:p>
          <a:p>
            <a:pPr lvl="0" algn="ctr" rtl="0">
              <a:spcBef>
                <a:spcPts val="0"/>
              </a:spcBef>
              <a:buNone/>
            </a:pPr>
            <a:r>
              <a:rPr lang="en" sz="1600" dirty="0">
                <a:latin typeface="Kristen ITC" panose="03050502040202030202" pitchFamily="66" charset="0"/>
                <a:ea typeface="Coming Soon"/>
                <a:cs typeface="Coming Soon"/>
                <a:sym typeface="Coming Soon"/>
              </a:rPr>
              <a:t>Therefore, our hour hand is 8 degrees past 8 o’clock..</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0">
                                            <p:txEl>
                                              <p:pRg st="0" end="0"/>
                                            </p:txEl>
                                          </p:spTgt>
                                        </p:tgtEl>
                                        <p:attrNameLst>
                                          <p:attrName>style.visibility</p:attrName>
                                        </p:attrNameLst>
                                      </p:cBhvr>
                                      <p:to>
                                        <p:strVal val="visible"/>
                                      </p:to>
                                    </p:set>
                                    <p:anim calcmode="lin" valueType="num">
                                      <p:cBhvr>
                                        <p:cTn id="7" dur="500" fill="hold"/>
                                        <p:tgtEl>
                                          <p:spTgt spid="9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1"/>
                                        </p:tgtEl>
                                        <p:attrNameLst>
                                          <p:attrName>style.visibility</p:attrName>
                                        </p:attrNameLst>
                                      </p:cBhvr>
                                      <p:to>
                                        <p:strVal val="visible"/>
                                      </p:to>
                                    </p:set>
                                    <p:animEffect transition="in" filter="fade">
                                      <p:cBhvr>
                                        <p:cTn id="14" dur="1000"/>
                                        <p:tgtEl>
                                          <p:spTgt spid="91"/>
                                        </p:tgtEl>
                                      </p:cBhvr>
                                    </p:animEffect>
                                    <p:anim calcmode="lin" valueType="num">
                                      <p:cBhvr>
                                        <p:cTn id="15" dur="1000" fill="hold"/>
                                        <p:tgtEl>
                                          <p:spTgt spid="91"/>
                                        </p:tgtEl>
                                        <p:attrNameLst>
                                          <p:attrName>ppt_x</p:attrName>
                                        </p:attrNameLst>
                                      </p:cBhvr>
                                      <p:tavLst>
                                        <p:tav tm="0">
                                          <p:val>
                                            <p:strVal val="#ppt_x"/>
                                          </p:val>
                                        </p:tav>
                                        <p:tav tm="100000">
                                          <p:val>
                                            <p:strVal val="#ppt_x"/>
                                          </p:val>
                                        </p:tav>
                                      </p:tavLst>
                                    </p:anim>
                                    <p:anim calcmode="lin" valueType="num">
                                      <p:cBhvr>
                                        <p:cTn id="16"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build="p"/>
      <p:bldP spid="9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3" name="Shape 55"/>
          <p:cNvPicPr preferRelativeResize="0"/>
          <p:nvPr/>
        </p:nvPicPr>
        <p:blipFill>
          <a:blip r:embed="rId3">
            <a:alphaModFix/>
          </a:blip>
          <a:stretch>
            <a:fillRect/>
          </a:stretch>
        </p:blipFill>
        <p:spPr>
          <a:xfrm>
            <a:off x="2177717" y="189498"/>
            <a:ext cx="4788567" cy="4764504"/>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405</Words>
  <Application>Microsoft Office PowerPoint</Application>
  <PresentationFormat>On-screen Show (16:9)</PresentationFormat>
  <Paragraphs>42</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Gulim</vt:lpstr>
      <vt:lpstr>Arial</vt:lpstr>
      <vt:lpstr>Coming Soon</vt:lpstr>
      <vt:lpstr>Kristen ITC</vt:lpstr>
      <vt:lpstr>MV Boli</vt:lpstr>
      <vt:lpstr>Trebuchet MS</vt:lpstr>
      <vt:lpstr>wave</vt:lpstr>
      <vt:lpstr>Rockin’ round the Clock</vt:lpstr>
      <vt:lpstr>PowerPoint Presentation</vt:lpstr>
      <vt:lpstr>PowerPoint Presentation</vt:lpstr>
      <vt:lpstr>What should we take into account?</vt:lpstr>
      <vt:lpstr>PowerPoint Presentation</vt:lpstr>
      <vt:lpstr>Hint One - minute hand</vt:lpstr>
      <vt:lpstr>PowerPoint Presentation</vt:lpstr>
      <vt:lpstr>Hint Two- hour hand</vt:lpstr>
      <vt:lpstr>PowerPoint Presentation</vt:lpstr>
      <vt:lpstr>Hint Three- hour hand</vt:lpstr>
      <vt:lpstr>PowerPoint Presentation</vt:lpstr>
      <vt:lpstr>Solution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Rockin’ round the Clock</dc:title>
  <dc:creator>Merilee Robinson</dc:creator>
  <cp:lastModifiedBy>Merilee Robinson</cp:lastModifiedBy>
  <cp:revision>29</cp:revision>
  <dcterms:modified xsi:type="dcterms:W3CDTF">2015-02-25T16:49:55Z</dcterms:modified>
</cp:coreProperties>
</file>